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66"/>
  </p:notesMasterIdLst>
  <p:sldIdLst>
    <p:sldId id="256" r:id="rId2"/>
    <p:sldId id="257" r:id="rId3"/>
    <p:sldId id="263" r:id="rId4"/>
    <p:sldId id="264" r:id="rId5"/>
    <p:sldId id="259" r:id="rId6"/>
    <p:sldId id="265" r:id="rId7"/>
    <p:sldId id="260" r:id="rId8"/>
    <p:sldId id="266" r:id="rId9"/>
    <p:sldId id="267" r:id="rId10"/>
    <p:sldId id="268" r:id="rId11"/>
    <p:sldId id="258" r:id="rId12"/>
    <p:sldId id="269" r:id="rId13"/>
    <p:sldId id="270" r:id="rId14"/>
    <p:sldId id="281" r:id="rId15"/>
    <p:sldId id="271" r:id="rId16"/>
    <p:sldId id="273"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308" r:id="rId39"/>
    <p:sldId id="321" r:id="rId40"/>
    <p:sldId id="296" r:id="rId41"/>
    <p:sldId id="297" r:id="rId42"/>
    <p:sldId id="298" r:id="rId43"/>
    <p:sldId id="299" r:id="rId44"/>
    <p:sldId id="300" r:id="rId45"/>
    <p:sldId id="301" r:id="rId46"/>
    <p:sldId id="322" r:id="rId47"/>
    <p:sldId id="302" r:id="rId48"/>
    <p:sldId id="303" r:id="rId49"/>
    <p:sldId id="304" r:id="rId50"/>
    <p:sldId id="305" r:id="rId51"/>
    <p:sldId id="306" r:id="rId52"/>
    <p:sldId id="307" r:id="rId53"/>
    <p:sldId id="320" r:id="rId54"/>
    <p:sldId id="319" r:id="rId55"/>
    <p:sldId id="309" r:id="rId56"/>
    <p:sldId id="310" r:id="rId57"/>
    <p:sldId id="311" r:id="rId58"/>
    <p:sldId id="312" r:id="rId59"/>
    <p:sldId id="313" r:id="rId60"/>
    <p:sldId id="314" r:id="rId61"/>
    <p:sldId id="315" r:id="rId62"/>
    <p:sldId id="316" r:id="rId63"/>
    <p:sldId id="317" r:id="rId64"/>
    <p:sldId id="318"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43"/>
    <p:restoredTop sz="94658"/>
  </p:normalViewPr>
  <p:slideViewPr>
    <p:cSldViewPr snapToGrid="0" snapToObjects="1">
      <p:cViewPr varScale="1">
        <p:scale>
          <a:sx n="104" d="100"/>
          <a:sy n="104" d="100"/>
        </p:scale>
        <p:origin x="123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oleObject" Target="file:////Users/carroll/Downloads/AppleWeights%20(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carroll/Downloads/AppleWeights%20(1).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Users/carroll/Downloads/AppleWeights%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carroll/Downloads/AppleWeights%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carroll/Downloads/AppleWeights%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carroll/Downloads/AppleWeights%2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carroll/Downloads/AppleWeights%20(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carroll/Downloads/AppleWeights%20(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carroll/Downloads/AppleWeights%20(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carroll/Downloads/AppleWeights%20(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cat>
            <c:numRef>
              <c:f>'EZA2'!$J$2:$J$11</c:f>
              <c:numCache>
                <c:formatCode>.00</c:formatCode>
                <c:ptCount val="10"/>
                <c:pt idx="0">
                  <c:v>0.31058006222350598</c:v>
                </c:pt>
                <c:pt idx="1">
                  <c:v>0.40187006222350602</c:v>
                </c:pt>
                <c:pt idx="2">
                  <c:v>0.493160062223506</c:v>
                </c:pt>
                <c:pt idx="3">
                  <c:v>0.58445006222350604</c:v>
                </c:pt>
                <c:pt idx="4">
                  <c:v>0.67574006222350602</c:v>
                </c:pt>
                <c:pt idx="5">
                  <c:v>0.767030062223506</c:v>
                </c:pt>
                <c:pt idx="6">
                  <c:v>0.85832006222350599</c:v>
                </c:pt>
                <c:pt idx="7">
                  <c:v>0.94961006222350597</c:v>
                </c:pt>
                <c:pt idx="8">
                  <c:v>1.0409000622235061</c:v>
                </c:pt>
                <c:pt idx="9">
                  <c:v>1.1321900622235059</c:v>
                </c:pt>
              </c:numCache>
            </c:numRef>
          </c:cat>
          <c:val>
            <c:numRef>
              <c:f>'EZA2'!$K$2:$K$11</c:f>
              <c:numCache>
                <c:formatCode>General</c:formatCode>
                <c:ptCount val="10"/>
                <c:pt idx="0">
                  <c:v>1</c:v>
                </c:pt>
                <c:pt idx="1">
                  <c:v>1</c:v>
                </c:pt>
                <c:pt idx="2">
                  <c:v>2</c:v>
                </c:pt>
                <c:pt idx="3">
                  <c:v>3</c:v>
                </c:pt>
                <c:pt idx="4">
                  <c:v>6</c:v>
                </c:pt>
                <c:pt idx="5">
                  <c:v>1</c:v>
                </c:pt>
                <c:pt idx="6">
                  <c:v>0</c:v>
                </c:pt>
                <c:pt idx="7">
                  <c:v>1</c:v>
                </c:pt>
                <c:pt idx="8">
                  <c:v>2</c:v>
                </c:pt>
                <c:pt idx="9">
                  <c:v>2</c:v>
                </c:pt>
              </c:numCache>
            </c:numRef>
          </c:val>
          <c:extLst>
            <c:ext xmlns:c16="http://schemas.microsoft.com/office/drawing/2014/chart" uri="{C3380CC4-5D6E-409C-BE32-E72D297353CC}">
              <c16:uniqueId val="{00000000-3D51-D345-A1E6-F62906F8C785}"/>
            </c:ext>
          </c:extLst>
        </c:ser>
        <c:dLbls>
          <c:showLegendKey val="0"/>
          <c:showVal val="0"/>
          <c:showCatName val="0"/>
          <c:showSerName val="0"/>
          <c:showPercent val="0"/>
          <c:showBubbleSize val="0"/>
        </c:dLbls>
        <c:gapWidth val="66"/>
        <c:overlap val="100"/>
        <c:axId val="1556684160"/>
        <c:axId val="1510644240"/>
      </c:barChart>
      <c:catAx>
        <c:axId val="1556684160"/>
        <c:scaling>
          <c:orientation val="minMax"/>
        </c:scaling>
        <c:delete val="1"/>
        <c:axPos val="b"/>
        <c:title>
          <c:tx>
            <c:rich>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rich>
          </c:tx>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crossAx val="1510644240"/>
        <c:crosses val="autoZero"/>
        <c:auto val="1"/>
        <c:lblAlgn val="ctr"/>
        <c:lblOffset val="100"/>
        <c:noMultiLvlLbl val="0"/>
      </c:catAx>
      <c:valAx>
        <c:axId val="1510644240"/>
        <c:scaling>
          <c:orientation val="minMax"/>
        </c:scaling>
        <c:delete val="1"/>
        <c:axPos val="l"/>
        <c:numFmt formatCode="General" sourceLinked="1"/>
        <c:majorTickMark val="none"/>
        <c:minorTickMark val="none"/>
        <c:tickLblPos val="nextTo"/>
        <c:crossAx val="155668416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dLbls>
          <c:showLegendKey val="0"/>
          <c:showVal val="0"/>
          <c:showCatName val="0"/>
          <c:showSerName val="0"/>
          <c:showPercent val="0"/>
          <c:showBubbleSize val="0"/>
        </c:dLbls>
        <c:gapWidth val="66"/>
        <c:overlap val="100"/>
        <c:axId val="1514042848"/>
        <c:axId val="1513816640"/>
      </c:barChart>
      <c:catAx>
        <c:axId val="1514042848"/>
        <c:scaling>
          <c:orientation val="minMax"/>
        </c:scaling>
        <c:delete val="1"/>
        <c:axPos val="b"/>
        <c:title>
          <c:tx>
            <c:rich>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rich>
          </c:tx>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crossAx val="1513816640"/>
        <c:crosses val="autoZero"/>
        <c:auto val="1"/>
        <c:lblAlgn val="ctr"/>
        <c:lblOffset val="100"/>
        <c:noMultiLvlLbl val="0"/>
      </c:catAx>
      <c:valAx>
        <c:axId val="1513816640"/>
        <c:scaling>
          <c:orientation val="minMax"/>
        </c:scaling>
        <c:delete val="1"/>
        <c:axPos val="l"/>
        <c:majorTickMark val="none"/>
        <c:minorTickMark val="none"/>
        <c:tickLblPos val="nextTo"/>
        <c:crossAx val="151404284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cat>
            <c:numRef>
              <c:f>'EZA2'!$J$2:$J$11</c:f>
              <c:numCache>
                <c:formatCode>.00</c:formatCode>
                <c:ptCount val="10"/>
                <c:pt idx="0">
                  <c:v>0.31058006222350598</c:v>
                </c:pt>
                <c:pt idx="1">
                  <c:v>0.40187006222350602</c:v>
                </c:pt>
                <c:pt idx="2">
                  <c:v>0.493160062223506</c:v>
                </c:pt>
                <c:pt idx="3">
                  <c:v>0.58445006222350604</c:v>
                </c:pt>
                <c:pt idx="4">
                  <c:v>0.67574006222350602</c:v>
                </c:pt>
                <c:pt idx="5">
                  <c:v>0.767030062223506</c:v>
                </c:pt>
                <c:pt idx="6">
                  <c:v>0.85832006222350599</c:v>
                </c:pt>
                <c:pt idx="7">
                  <c:v>0.94961006222350597</c:v>
                </c:pt>
                <c:pt idx="8">
                  <c:v>1.0409000622235061</c:v>
                </c:pt>
                <c:pt idx="9">
                  <c:v>1.1321900622235059</c:v>
                </c:pt>
              </c:numCache>
            </c:numRef>
          </c:cat>
          <c:val>
            <c:numRef>
              <c:f>'EZA2'!$K$2:$K$11</c:f>
              <c:numCache>
                <c:formatCode>General</c:formatCode>
                <c:ptCount val="10"/>
                <c:pt idx="0">
                  <c:v>1</c:v>
                </c:pt>
                <c:pt idx="1">
                  <c:v>1</c:v>
                </c:pt>
                <c:pt idx="2">
                  <c:v>2</c:v>
                </c:pt>
                <c:pt idx="3">
                  <c:v>3</c:v>
                </c:pt>
                <c:pt idx="4">
                  <c:v>6</c:v>
                </c:pt>
                <c:pt idx="5">
                  <c:v>1</c:v>
                </c:pt>
                <c:pt idx="6">
                  <c:v>0</c:v>
                </c:pt>
                <c:pt idx="7">
                  <c:v>1</c:v>
                </c:pt>
                <c:pt idx="8">
                  <c:v>2</c:v>
                </c:pt>
                <c:pt idx="9">
                  <c:v>2</c:v>
                </c:pt>
              </c:numCache>
            </c:numRef>
          </c:val>
          <c:extLst>
            <c:ext xmlns:c16="http://schemas.microsoft.com/office/drawing/2014/chart" uri="{C3380CC4-5D6E-409C-BE32-E72D297353CC}">
              <c16:uniqueId val="{00000000-B5D7-BC43-8BDA-B08D907ABBF5}"/>
            </c:ext>
          </c:extLst>
        </c:ser>
        <c:dLbls>
          <c:showLegendKey val="0"/>
          <c:showVal val="0"/>
          <c:showCatName val="0"/>
          <c:showSerName val="0"/>
          <c:showPercent val="0"/>
          <c:showBubbleSize val="0"/>
        </c:dLbls>
        <c:gapWidth val="66"/>
        <c:overlap val="100"/>
        <c:axId val="1390062928"/>
        <c:axId val="1389892352"/>
      </c:barChart>
      <c:catAx>
        <c:axId val="1390062928"/>
        <c:scaling>
          <c:orientation val="minMax"/>
        </c:scaling>
        <c:delete val="1"/>
        <c:axPos val="b"/>
        <c:title>
          <c:tx>
            <c:rich>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rich>
          </c:tx>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crossAx val="1389892352"/>
        <c:crosses val="autoZero"/>
        <c:auto val="1"/>
        <c:lblAlgn val="ctr"/>
        <c:lblOffset val="100"/>
        <c:noMultiLvlLbl val="0"/>
      </c:catAx>
      <c:valAx>
        <c:axId val="1389892352"/>
        <c:scaling>
          <c:orientation val="minMax"/>
        </c:scaling>
        <c:delete val="1"/>
        <c:axPos val="l"/>
        <c:numFmt formatCode="General" sourceLinked="1"/>
        <c:majorTickMark val="none"/>
        <c:minorTickMark val="none"/>
        <c:tickLblPos val="nextTo"/>
        <c:crossAx val="139006292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cat>
            <c:numRef>
              <c:f>'EZA2'!$J$2:$J$11</c:f>
              <c:numCache>
                <c:formatCode>.00</c:formatCode>
                <c:ptCount val="10"/>
                <c:pt idx="0">
                  <c:v>0.31058006222350598</c:v>
                </c:pt>
                <c:pt idx="1">
                  <c:v>0.40187006222350602</c:v>
                </c:pt>
                <c:pt idx="2">
                  <c:v>0.493160062223506</c:v>
                </c:pt>
                <c:pt idx="3">
                  <c:v>0.58445006222350604</c:v>
                </c:pt>
                <c:pt idx="4">
                  <c:v>0.67574006222350602</c:v>
                </c:pt>
                <c:pt idx="5">
                  <c:v>0.767030062223506</c:v>
                </c:pt>
                <c:pt idx="6">
                  <c:v>0.85832006222350599</c:v>
                </c:pt>
                <c:pt idx="7">
                  <c:v>0.94961006222350597</c:v>
                </c:pt>
                <c:pt idx="8">
                  <c:v>1.0409000622235061</c:v>
                </c:pt>
                <c:pt idx="9">
                  <c:v>1.1321900622235059</c:v>
                </c:pt>
              </c:numCache>
            </c:numRef>
          </c:cat>
          <c:val>
            <c:numRef>
              <c:f>'EZA2'!$K$2:$K$11</c:f>
              <c:numCache>
                <c:formatCode>General</c:formatCode>
                <c:ptCount val="10"/>
                <c:pt idx="0">
                  <c:v>1</c:v>
                </c:pt>
                <c:pt idx="1">
                  <c:v>1</c:v>
                </c:pt>
                <c:pt idx="2">
                  <c:v>2</c:v>
                </c:pt>
                <c:pt idx="3">
                  <c:v>3</c:v>
                </c:pt>
                <c:pt idx="4">
                  <c:v>6</c:v>
                </c:pt>
                <c:pt idx="5">
                  <c:v>1</c:v>
                </c:pt>
                <c:pt idx="6">
                  <c:v>0</c:v>
                </c:pt>
                <c:pt idx="7">
                  <c:v>1</c:v>
                </c:pt>
                <c:pt idx="8">
                  <c:v>2</c:v>
                </c:pt>
                <c:pt idx="9">
                  <c:v>2</c:v>
                </c:pt>
              </c:numCache>
            </c:numRef>
          </c:val>
          <c:extLst>
            <c:ext xmlns:c16="http://schemas.microsoft.com/office/drawing/2014/chart" uri="{C3380CC4-5D6E-409C-BE32-E72D297353CC}">
              <c16:uniqueId val="{00000000-BA81-9E45-B0F5-602106D21590}"/>
            </c:ext>
          </c:extLst>
        </c:ser>
        <c:dLbls>
          <c:showLegendKey val="0"/>
          <c:showVal val="0"/>
          <c:showCatName val="0"/>
          <c:showSerName val="0"/>
          <c:showPercent val="0"/>
          <c:showBubbleSize val="0"/>
        </c:dLbls>
        <c:gapWidth val="66"/>
        <c:overlap val="100"/>
        <c:axId val="1556539232"/>
        <c:axId val="1556515856"/>
      </c:barChart>
      <c:catAx>
        <c:axId val="1556539232"/>
        <c:scaling>
          <c:orientation val="minMax"/>
        </c:scaling>
        <c:delete val="1"/>
        <c:axPos val="b"/>
        <c:title>
          <c:tx>
            <c:rich>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rich>
          </c:tx>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crossAx val="1556515856"/>
        <c:crosses val="autoZero"/>
        <c:auto val="1"/>
        <c:lblAlgn val="ctr"/>
        <c:lblOffset val="100"/>
        <c:noMultiLvlLbl val="0"/>
      </c:catAx>
      <c:valAx>
        <c:axId val="1556515856"/>
        <c:scaling>
          <c:orientation val="minMax"/>
        </c:scaling>
        <c:delete val="1"/>
        <c:axPos val="l"/>
        <c:numFmt formatCode="General" sourceLinked="1"/>
        <c:majorTickMark val="none"/>
        <c:minorTickMark val="none"/>
        <c:tickLblPos val="nextTo"/>
        <c:crossAx val="155653923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cat>
            <c:numRef>
              <c:f>'EZA2'!$J$2:$J$11</c:f>
              <c:numCache>
                <c:formatCode>.00</c:formatCode>
                <c:ptCount val="10"/>
                <c:pt idx="0">
                  <c:v>0.31058006222350598</c:v>
                </c:pt>
                <c:pt idx="1">
                  <c:v>0.40187006222350602</c:v>
                </c:pt>
                <c:pt idx="2">
                  <c:v>0.493160062223506</c:v>
                </c:pt>
                <c:pt idx="3">
                  <c:v>0.58445006222350604</c:v>
                </c:pt>
                <c:pt idx="4">
                  <c:v>0.67574006222350602</c:v>
                </c:pt>
                <c:pt idx="5">
                  <c:v>0.767030062223506</c:v>
                </c:pt>
                <c:pt idx="6">
                  <c:v>0.85832006222350599</c:v>
                </c:pt>
                <c:pt idx="7">
                  <c:v>0.94961006222350597</c:v>
                </c:pt>
                <c:pt idx="8">
                  <c:v>1.0409000622235061</c:v>
                </c:pt>
                <c:pt idx="9">
                  <c:v>1.1321900622235059</c:v>
                </c:pt>
              </c:numCache>
            </c:numRef>
          </c:cat>
          <c:val>
            <c:numRef>
              <c:f>'EZA2'!$K$2:$K$11</c:f>
              <c:numCache>
                <c:formatCode>General</c:formatCode>
                <c:ptCount val="10"/>
                <c:pt idx="0">
                  <c:v>1</c:v>
                </c:pt>
                <c:pt idx="1">
                  <c:v>1</c:v>
                </c:pt>
                <c:pt idx="2">
                  <c:v>2</c:v>
                </c:pt>
                <c:pt idx="3">
                  <c:v>3</c:v>
                </c:pt>
                <c:pt idx="4">
                  <c:v>6</c:v>
                </c:pt>
                <c:pt idx="5">
                  <c:v>1</c:v>
                </c:pt>
                <c:pt idx="6">
                  <c:v>0</c:v>
                </c:pt>
                <c:pt idx="7">
                  <c:v>1</c:v>
                </c:pt>
                <c:pt idx="8">
                  <c:v>2</c:v>
                </c:pt>
                <c:pt idx="9">
                  <c:v>2</c:v>
                </c:pt>
              </c:numCache>
            </c:numRef>
          </c:val>
          <c:extLst>
            <c:ext xmlns:c16="http://schemas.microsoft.com/office/drawing/2014/chart" uri="{C3380CC4-5D6E-409C-BE32-E72D297353CC}">
              <c16:uniqueId val="{00000000-4696-6745-BBE0-867BCA1F4619}"/>
            </c:ext>
          </c:extLst>
        </c:ser>
        <c:dLbls>
          <c:showLegendKey val="0"/>
          <c:showVal val="0"/>
          <c:showCatName val="0"/>
          <c:showSerName val="0"/>
          <c:showPercent val="0"/>
          <c:showBubbleSize val="0"/>
        </c:dLbls>
        <c:gapWidth val="66"/>
        <c:overlap val="100"/>
        <c:axId val="1556427536"/>
        <c:axId val="1556423872"/>
      </c:barChart>
      <c:catAx>
        <c:axId val="1556427536"/>
        <c:scaling>
          <c:orientation val="minMax"/>
        </c:scaling>
        <c:delete val="1"/>
        <c:axPos val="b"/>
        <c:title>
          <c:tx>
            <c:rich>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rich>
          </c:tx>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crossAx val="1556423872"/>
        <c:crosses val="autoZero"/>
        <c:auto val="1"/>
        <c:lblAlgn val="ctr"/>
        <c:lblOffset val="100"/>
        <c:noMultiLvlLbl val="0"/>
      </c:catAx>
      <c:valAx>
        <c:axId val="1556423872"/>
        <c:scaling>
          <c:orientation val="minMax"/>
        </c:scaling>
        <c:delete val="1"/>
        <c:axPos val="l"/>
        <c:numFmt formatCode="General" sourceLinked="1"/>
        <c:majorTickMark val="none"/>
        <c:minorTickMark val="none"/>
        <c:tickLblPos val="nextTo"/>
        <c:crossAx val="155642753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dLbls>
          <c:showLegendKey val="0"/>
          <c:showVal val="0"/>
          <c:showCatName val="0"/>
          <c:showSerName val="0"/>
          <c:showPercent val="0"/>
          <c:showBubbleSize val="0"/>
        </c:dLbls>
        <c:gapWidth val="66"/>
        <c:overlap val="100"/>
        <c:axId val="1556313056"/>
        <c:axId val="1556223296"/>
      </c:barChart>
      <c:catAx>
        <c:axId val="1556313056"/>
        <c:scaling>
          <c:orientation val="minMax"/>
        </c:scaling>
        <c:delete val="1"/>
        <c:axPos val="b"/>
        <c:title>
          <c:tx>
            <c:rich>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rich>
          </c:tx>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crossAx val="1556223296"/>
        <c:crosses val="autoZero"/>
        <c:auto val="1"/>
        <c:lblAlgn val="ctr"/>
        <c:lblOffset val="100"/>
        <c:noMultiLvlLbl val="0"/>
      </c:catAx>
      <c:valAx>
        <c:axId val="1556223296"/>
        <c:scaling>
          <c:orientation val="minMax"/>
        </c:scaling>
        <c:delete val="1"/>
        <c:axPos val="l"/>
        <c:majorTickMark val="none"/>
        <c:minorTickMark val="none"/>
        <c:tickLblPos val="nextTo"/>
        <c:crossAx val="155631305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dLbls>
          <c:showLegendKey val="0"/>
          <c:showVal val="0"/>
          <c:showCatName val="0"/>
          <c:showSerName val="0"/>
          <c:showPercent val="0"/>
          <c:showBubbleSize val="0"/>
        </c:dLbls>
        <c:gapWidth val="66"/>
        <c:overlap val="100"/>
        <c:axId val="1556183296"/>
        <c:axId val="1556176336"/>
      </c:barChart>
      <c:catAx>
        <c:axId val="1556183296"/>
        <c:scaling>
          <c:orientation val="minMax"/>
        </c:scaling>
        <c:delete val="1"/>
        <c:axPos val="b"/>
        <c:title>
          <c:tx>
            <c:rich>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rich>
          </c:tx>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crossAx val="1556176336"/>
        <c:crosses val="autoZero"/>
        <c:auto val="1"/>
        <c:lblAlgn val="ctr"/>
        <c:lblOffset val="100"/>
        <c:noMultiLvlLbl val="0"/>
      </c:catAx>
      <c:valAx>
        <c:axId val="1556176336"/>
        <c:scaling>
          <c:orientation val="minMax"/>
        </c:scaling>
        <c:delete val="1"/>
        <c:axPos val="l"/>
        <c:majorTickMark val="none"/>
        <c:minorTickMark val="none"/>
        <c:tickLblPos val="nextTo"/>
        <c:crossAx val="155618329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dLbls>
          <c:showLegendKey val="0"/>
          <c:showVal val="0"/>
          <c:showCatName val="0"/>
          <c:showSerName val="0"/>
          <c:showPercent val="0"/>
          <c:showBubbleSize val="0"/>
        </c:dLbls>
        <c:gapWidth val="66"/>
        <c:overlap val="100"/>
        <c:axId val="1613142672"/>
        <c:axId val="1613146064"/>
      </c:barChart>
      <c:catAx>
        <c:axId val="1613142672"/>
        <c:scaling>
          <c:orientation val="minMax"/>
        </c:scaling>
        <c:delete val="1"/>
        <c:axPos val="b"/>
        <c:title>
          <c:tx>
            <c:rich>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rich>
          </c:tx>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crossAx val="1613146064"/>
        <c:crosses val="autoZero"/>
        <c:auto val="1"/>
        <c:lblAlgn val="ctr"/>
        <c:lblOffset val="100"/>
        <c:noMultiLvlLbl val="0"/>
      </c:catAx>
      <c:valAx>
        <c:axId val="1613146064"/>
        <c:scaling>
          <c:orientation val="minMax"/>
        </c:scaling>
        <c:delete val="1"/>
        <c:axPos val="l"/>
        <c:majorTickMark val="none"/>
        <c:minorTickMark val="none"/>
        <c:tickLblPos val="nextTo"/>
        <c:crossAx val="161314267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dLbls>
          <c:showLegendKey val="0"/>
          <c:showVal val="0"/>
          <c:showCatName val="0"/>
          <c:showSerName val="0"/>
          <c:showPercent val="0"/>
          <c:showBubbleSize val="0"/>
        </c:dLbls>
        <c:gapWidth val="66"/>
        <c:overlap val="100"/>
        <c:axId val="1120759744"/>
        <c:axId val="1120763136"/>
      </c:barChart>
      <c:catAx>
        <c:axId val="1120759744"/>
        <c:scaling>
          <c:orientation val="minMax"/>
        </c:scaling>
        <c:delete val="1"/>
        <c:axPos val="b"/>
        <c:title>
          <c:tx>
            <c:rich>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rich>
          </c:tx>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crossAx val="1120763136"/>
        <c:crosses val="autoZero"/>
        <c:auto val="1"/>
        <c:lblAlgn val="ctr"/>
        <c:lblOffset val="100"/>
        <c:noMultiLvlLbl val="0"/>
      </c:catAx>
      <c:valAx>
        <c:axId val="1120763136"/>
        <c:scaling>
          <c:orientation val="minMax"/>
        </c:scaling>
        <c:delete val="1"/>
        <c:axPos val="l"/>
        <c:majorTickMark val="none"/>
        <c:minorTickMark val="none"/>
        <c:tickLblPos val="nextTo"/>
        <c:crossAx val="112075974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dLbls>
          <c:showLegendKey val="0"/>
          <c:showVal val="0"/>
          <c:showCatName val="0"/>
          <c:showSerName val="0"/>
          <c:showPercent val="0"/>
          <c:showBubbleSize val="0"/>
        </c:dLbls>
        <c:gapWidth val="66"/>
        <c:overlap val="100"/>
        <c:axId val="1120825072"/>
        <c:axId val="1120828464"/>
      </c:barChart>
      <c:catAx>
        <c:axId val="1120825072"/>
        <c:scaling>
          <c:orientation val="minMax"/>
        </c:scaling>
        <c:delete val="1"/>
        <c:axPos val="b"/>
        <c:title>
          <c:tx>
            <c:rich>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rich>
          </c:tx>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crossAx val="1120828464"/>
        <c:crosses val="autoZero"/>
        <c:auto val="1"/>
        <c:lblAlgn val="ctr"/>
        <c:lblOffset val="100"/>
        <c:noMultiLvlLbl val="0"/>
      </c:catAx>
      <c:valAx>
        <c:axId val="1120828464"/>
        <c:scaling>
          <c:orientation val="minMax"/>
        </c:scaling>
        <c:delete val="1"/>
        <c:axPos val="l"/>
        <c:majorTickMark val="none"/>
        <c:minorTickMark val="none"/>
        <c:tickLblPos val="nextTo"/>
        <c:crossAx val="112082507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117AEF-33C8-7B44-8F43-017B7E20E07C}" type="datetimeFigureOut">
              <a:rPr lang="en-US" smtClean="0"/>
              <a:t>7/11/18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6F43E-65B3-6E47-A3C9-A90EDD67B19A}" type="slidenum">
              <a:rPr lang="en-US" smtClean="0"/>
              <a:t>‹#›</a:t>
            </a:fld>
            <a:endParaRPr lang="en-US"/>
          </a:p>
        </p:txBody>
      </p:sp>
    </p:spTree>
    <p:extLst>
      <p:ext uri="{BB962C8B-B14F-4D97-AF65-F5344CB8AC3E}">
        <p14:creationId xmlns:p14="http://schemas.microsoft.com/office/powerpoint/2010/main" val="618984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C6F43E-65B3-6E47-A3C9-A90EDD67B19A}" type="slidenum">
              <a:rPr lang="en-US" smtClean="0"/>
              <a:t>1</a:t>
            </a:fld>
            <a:endParaRPr lang="en-US"/>
          </a:p>
        </p:txBody>
      </p:sp>
    </p:spTree>
    <p:extLst>
      <p:ext uri="{BB962C8B-B14F-4D97-AF65-F5344CB8AC3E}">
        <p14:creationId xmlns:p14="http://schemas.microsoft.com/office/powerpoint/2010/main" val="1660177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06D6EA6-C2F0-6E45-92F0-217551AE5986}" type="slidenum">
              <a:rPr lang="en-US" sz="1200"/>
              <a:pPr/>
              <a:t>26</a:t>
            </a:fld>
            <a:endParaRPr lang="en-US" sz="1200"/>
          </a:p>
        </p:txBody>
      </p:sp>
      <p:sp>
        <p:nvSpPr>
          <p:cNvPr id="65539" name="Rectangle 2"/>
          <p:cNvSpPr>
            <a:spLocks noGrp="1" noRot="1" noChangeAspect="1" noChangeArrowheads="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455974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4457B408-F72B-A848-B9C3-6B41C1D271DD}" type="slidenum">
              <a:rPr lang="en-US" sz="1200"/>
              <a:pPr/>
              <a:t>27</a:t>
            </a:fld>
            <a:endParaRPr lang="en-US" sz="1200"/>
          </a:p>
        </p:txBody>
      </p:sp>
      <p:sp>
        <p:nvSpPr>
          <p:cNvPr id="55299" name="Rectangle 2"/>
          <p:cNvSpPr>
            <a:spLocks noGrp="1" noRot="1" noChangeAspect="1" noChangeArrowheads="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648916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06D6EA6-C2F0-6E45-92F0-217551AE5986}" type="slidenum">
              <a:rPr lang="en-US" sz="1200"/>
              <a:pPr/>
              <a:t>28</a:t>
            </a:fld>
            <a:endParaRPr lang="en-US" sz="1200"/>
          </a:p>
        </p:txBody>
      </p:sp>
      <p:sp>
        <p:nvSpPr>
          <p:cNvPr id="65539" name="Rectangle 2"/>
          <p:cNvSpPr>
            <a:spLocks noGrp="1" noRot="1" noChangeAspect="1" noChangeArrowheads="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432607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4457B408-F72B-A848-B9C3-6B41C1D271DD}" type="slidenum">
              <a:rPr lang="en-US" sz="1200"/>
              <a:pPr/>
              <a:t>29</a:t>
            </a:fld>
            <a:endParaRPr lang="en-US" sz="1200"/>
          </a:p>
        </p:txBody>
      </p:sp>
      <p:sp>
        <p:nvSpPr>
          <p:cNvPr id="55299" name="Rectangle 2"/>
          <p:cNvSpPr>
            <a:spLocks noGrp="1" noRot="1" noChangeAspect="1" noChangeArrowheads="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797528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06D6EA6-C2F0-6E45-92F0-217551AE5986}" type="slidenum">
              <a:rPr lang="en-US" sz="1200"/>
              <a:pPr/>
              <a:t>30</a:t>
            </a:fld>
            <a:endParaRPr lang="en-US" sz="1200"/>
          </a:p>
        </p:txBody>
      </p:sp>
      <p:sp>
        <p:nvSpPr>
          <p:cNvPr id="65539" name="Rectangle 2"/>
          <p:cNvSpPr>
            <a:spLocks noGrp="1" noRot="1" noChangeAspect="1" noChangeArrowheads="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515105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06D6EA6-C2F0-6E45-92F0-217551AE5986}" type="slidenum">
              <a:rPr lang="en-US" sz="1200"/>
              <a:pPr/>
              <a:t>31</a:t>
            </a:fld>
            <a:endParaRPr lang="en-US" sz="1200"/>
          </a:p>
        </p:txBody>
      </p:sp>
      <p:sp>
        <p:nvSpPr>
          <p:cNvPr id="65539" name="Rectangle 2"/>
          <p:cNvSpPr>
            <a:spLocks noGrp="1" noRot="1" noChangeAspect="1" noChangeArrowheads="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649421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5A219B8-3F4B-CC46-A1CA-448B155D7A93}" type="slidenum">
              <a:rPr lang="en-US" sz="1200"/>
              <a:pPr/>
              <a:t>33</a:t>
            </a:fld>
            <a:endParaRPr lang="en-US" sz="1200"/>
          </a:p>
        </p:txBody>
      </p:sp>
      <p:sp>
        <p:nvSpPr>
          <p:cNvPr id="68611" name="Rectangle 2"/>
          <p:cNvSpPr>
            <a:spLocks noGrp="1" noRot="1" noChangeAspect="1" noChangeArrowheads="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032995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5A219B8-3F4B-CC46-A1CA-448B155D7A93}" type="slidenum">
              <a:rPr lang="en-US" sz="1200"/>
              <a:pPr/>
              <a:t>34</a:t>
            </a:fld>
            <a:endParaRPr lang="en-US" sz="1200"/>
          </a:p>
        </p:txBody>
      </p:sp>
      <p:sp>
        <p:nvSpPr>
          <p:cNvPr id="68611" name="Rectangle 2"/>
          <p:cNvSpPr>
            <a:spLocks noGrp="1" noRot="1" noChangeAspect="1" noChangeArrowheads="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62043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5A219B8-3F4B-CC46-A1CA-448B155D7A93}" type="slidenum">
              <a:rPr lang="en-US" sz="1200"/>
              <a:pPr/>
              <a:t>35</a:t>
            </a:fld>
            <a:endParaRPr lang="en-US" sz="1200"/>
          </a:p>
        </p:txBody>
      </p:sp>
      <p:sp>
        <p:nvSpPr>
          <p:cNvPr id="68611" name="Rectangle 2"/>
          <p:cNvSpPr>
            <a:spLocks noGrp="1" noRot="1" noChangeAspect="1" noChangeArrowheads="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060951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5A219B8-3F4B-CC46-A1CA-448B155D7A93}" type="slidenum">
              <a:rPr lang="en-US" sz="1200"/>
              <a:pPr/>
              <a:t>36</a:t>
            </a:fld>
            <a:endParaRPr lang="en-US" sz="1200"/>
          </a:p>
        </p:txBody>
      </p:sp>
      <p:sp>
        <p:nvSpPr>
          <p:cNvPr id="68611" name="Rectangle 2"/>
          <p:cNvSpPr>
            <a:spLocks noGrp="1" noRot="1" noChangeAspect="1" noChangeArrowheads="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872795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62B6B4A7-6946-894D-9CBD-57874371C13E}" type="slidenum">
              <a:rPr lang="en-US" sz="1200"/>
              <a:pPr/>
              <a:t>11</a:t>
            </a:fld>
            <a:endParaRPr lang="en-US" sz="1200"/>
          </a:p>
        </p:txBody>
      </p:sp>
      <p:sp>
        <p:nvSpPr>
          <p:cNvPr id="101378" name="Rectangle 2"/>
          <p:cNvSpPr>
            <a:spLocks noGrp="1" noRot="1" noChangeAspect="1" noChangeArrowheads="1"/>
          </p:cNvSpPr>
          <p:nvPr>
            <p:ph type="sldImg"/>
          </p:nvPr>
        </p:nvSpPr>
        <p:spPr>
          <a:solidFill>
            <a:srgbClr val="FFFFFF"/>
          </a:solidFill>
          <a:ln/>
        </p:spPr>
      </p:sp>
      <p:sp>
        <p:nvSpPr>
          <p:cNvPr id="10137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858999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5A219B8-3F4B-CC46-A1CA-448B155D7A93}" type="slidenum">
              <a:rPr lang="en-US" sz="1200"/>
              <a:pPr/>
              <a:t>37</a:t>
            </a:fld>
            <a:endParaRPr lang="en-US" sz="1200"/>
          </a:p>
        </p:txBody>
      </p:sp>
      <p:sp>
        <p:nvSpPr>
          <p:cNvPr id="68611" name="Rectangle 2"/>
          <p:cNvSpPr>
            <a:spLocks noGrp="1" noRot="1" noChangeAspect="1" noChangeArrowheads="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551856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CD42373-7A71-EC4E-981F-8AFBCAB65AA0}" type="slidenum">
              <a:rPr lang="en-US" sz="1200"/>
              <a:pPr/>
              <a:t>40</a:t>
            </a:fld>
            <a:endParaRPr lang="en-US" sz="1200"/>
          </a:p>
        </p:txBody>
      </p:sp>
      <p:sp>
        <p:nvSpPr>
          <p:cNvPr id="72707" name="Rectangle 2"/>
          <p:cNvSpPr>
            <a:spLocks noGrp="1" noRot="1" noChangeAspect="1" noChangeArrowheads="1"/>
          </p:cNvSpPr>
          <p:nvPr>
            <p:ph type="sldImg"/>
          </p:nvPr>
        </p:nvSpPr>
        <p:spPr>
          <a:solidFill>
            <a:srgbClr val="FFFFFF"/>
          </a:solidFill>
          <a:ln/>
        </p:spPr>
      </p:sp>
      <p:sp>
        <p:nvSpPr>
          <p:cNvPr id="7270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527662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CD42373-7A71-EC4E-981F-8AFBCAB65AA0}" type="slidenum">
              <a:rPr lang="en-US" sz="1200"/>
              <a:pPr/>
              <a:t>45</a:t>
            </a:fld>
            <a:endParaRPr lang="en-US" sz="1200"/>
          </a:p>
        </p:txBody>
      </p:sp>
      <p:sp>
        <p:nvSpPr>
          <p:cNvPr id="72707" name="Rectangle 2"/>
          <p:cNvSpPr>
            <a:spLocks noGrp="1" noRot="1" noChangeAspect="1" noChangeArrowheads="1"/>
          </p:cNvSpPr>
          <p:nvPr>
            <p:ph type="sldImg"/>
          </p:nvPr>
        </p:nvSpPr>
        <p:spPr>
          <a:solidFill>
            <a:srgbClr val="FFFFFF"/>
          </a:solidFill>
          <a:ln/>
        </p:spPr>
      </p:sp>
      <p:sp>
        <p:nvSpPr>
          <p:cNvPr id="7270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073392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68C93AB-C0B6-3043-80F4-1BE69AA2F41B}" type="slidenum">
              <a:rPr lang="en-US" sz="1200"/>
              <a:pPr/>
              <a:t>51</a:t>
            </a:fld>
            <a:endParaRPr lang="en-US" sz="1200"/>
          </a:p>
        </p:txBody>
      </p:sp>
      <p:sp>
        <p:nvSpPr>
          <p:cNvPr id="74755" name="Rectangle 2"/>
          <p:cNvSpPr>
            <a:spLocks noGrp="1" noRot="1" noChangeAspect="1" noChangeArrowheads="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635176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79924544-0F8F-194F-9CC9-27314CEA855D}" type="slidenum">
              <a:rPr lang="en-US" sz="1200"/>
              <a:pPr/>
              <a:t>52</a:t>
            </a:fld>
            <a:endParaRPr lang="en-US" sz="1200"/>
          </a:p>
        </p:txBody>
      </p:sp>
      <p:sp>
        <p:nvSpPr>
          <p:cNvPr id="76803" name="Rectangle 2"/>
          <p:cNvSpPr>
            <a:spLocks noGrp="1" noRot="1" noChangeAspect="1" noChangeArrowheads="1"/>
          </p:cNvSpPr>
          <p:nvPr>
            <p:ph type="sldImg"/>
          </p:nvPr>
        </p:nvSpPr>
        <p:spPr>
          <a:solidFill>
            <a:srgbClr val="FFFFFF"/>
          </a:solidFill>
          <a:ln/>
        </p:spPr>
      </p:sp>
      <p:sp>
        <p:nvSpPr>
          <p:cNvPr id="7680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3656763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264153F9-134F-4541-B57B-680F642BEBA0}" type="slidenum">
              <a:rPr lang="en-US" sz="1200"/>
              <a:pPr/>
              <a:t>60</a:t>
            </a:fld>
            <a:endParaRPr lang="en-US" sz="1200"/>
          </a:p>
        </p:txBody>
      </p:sp>
      <p:sp>
        <p:nvSpPr>
          <p:cNvPr id="82947" name="Rectangle 2"/>
          <p:cNvSpPr>
            <a:spLocks noGrp="1" noRot="1" noChangeAspect="1" noChangeArrowheads="1"/>
          </p:cNvSpPr>
          <p:nvPr>
            <p:ph type="sldImg"/>
          </p:nvPr>
        </p:nvSpPr>
        <p:spPr>
          <a:solidFill>
            <a:srgbClr val="FFFFFF"/>
          </a:solidFill>
          <a:ln/>
        </p:spPr>
      </p:sp>
      <p:sp>
        <p:nvSpPr>
          <p:cNvPr id="8294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667721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3CDD25F-C633-E742-8D9D-9360003B3912}" type="slidenum">
              <a:rPr lang="en-US" sz="1200"/>
              <a:pPr/>
              <a:t>62</a:t>
            </a:fld>
            <a:endParaRPr lang="en-US" sz="1200"/>
          </a:p>
        </p:txBody>
      </p:sp>
      <p:sp>
        <p:nvSpPr>
          <p:cNvPr id="86019" name="Rectangle 2"/>
          <p:cNvSpPr>
            <a:spLocks noGrp="1" noRot="1" noChangeAspect="1" noChangeArrowheads="1"/>
          </p:cNvSpPr>
          <p:nvPr>
            <p:ph type="sldImg"/>
          </p:nvPr>
        </p:nvSpPr>
        <p:spPr>
          <a:solidFill>
            <a:srgbClr val="FFFFFF"/>
          </a:solidFill>
          <a:ln/>
        </p:spPr>
      </p:sp>
      <p:sp>
        <p:nvSpPr>
          <p:cNvPr id="8602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5452278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88E650B0-0548-8E48-8BC8-9E743495D046}" type="slidenum">
              <a:rPr lang="en-US" sz="1200"/>
              <a:pPr/>
              <a:t>63</a:t>
            </a:fld>
            <a:endParaRPr lang="en-US" sz="1200"/>
          </a:p>
        </p:txBody>
      </p:sp>
      <p:sp>
        <p:nvSpPr>
          <p:cNvPr id="88067" name="Rectangle 2"/>
          <p:cNvSpPr>
            <a:spLocks noGrp="1" noRot="1" noChangeAspect="1" noChangeArrowheads="1"/>
          </p:cNvSpPr>
          <p:nvPr>
            <p:ph type="sldImg"/>
          </p:nvPr>
        </p:nvSpPr>
        <p:spPr>
          <a:solidFill>
            <a:srgbClr val="FFFFFF"/>
          </a:solidFill>
          <a:ln/>
        </p:spPr>
      </p:sp>
      <p:sp>
        <p:nvSpPr>
          <p:cNvPr id="8806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452510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83A8FE8-A47D-A74F-A8D9-77D135D61475}" type="slidenum">
              <a:rPr lang="en-US" sz="1200"/>
              <a:pPr/>
              <a:t>16</a:t>
            </a:fld>
            <a:endParaRPr lang="en-US" sz="1200"/>
          </a:p>
        </p:txBody>
      </p:sp>
      <p:sp>
        <p:nvSpPr>
          <p:cNvPr id="53251" name="Rectangle 2"/>
          <p:cNvSpPr>
            <a:spLocks noGrp="1" noRot="1" noChangeAspect="1" noChangeArrowheads="1"/>
          </p:cNvSpPr>
          <p:nvPr>
            <p:ph type="sldImg"/>
          </p:nvPr>
        </p:nvSpPr>
        <p:spPr>
          <a:solidFill>
            <a:srgbClr val="FFFFFF"/>
          </a:solidFill>
          <a:ln/>
        </p:spPr>
      </p:sp>
      <p:sp>
        <p:nvSpPr>
          <p:cNvPr id="5325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26116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4457B408-F72B-A848-B9C3-6B41C1D271DD}" type="slidenum">
              <a:rPr lang="en-US" sz="1200"/>
              <a:pPr/>
              <a:t>17</a:t>
            </a:fld>
            <a:endParaRPr lang="en-US" sz="1200"/>
          </a:p>
        </p:txBody>
      </p:sp>
      <p:sp>
        <p:nvSpPr>
          <p:cNvPr id="55299" name="Rectangle 2"/>
          <p:cNvSpPr>
            <a:spLocks noGrp="1" noRot="1" noChangeAspect="1" noChangeArrowheads="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452353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77F3CF7-49E0-514C-AA43-8131F7B9767C}" type="slidenum">
              <a:rPr lang="en-US" sz="1200"/>
              <a:pPr/>
              <a:t>18</a:t>
            </a:fld>
            <a:endParaRPr lang="en-US" sz="1200"/>
          </a:p>
        </p:txBody>
      </p:sp>
      <p:sp>
        <p:nvSpPr>
          <p:cNvPr id="57347" name="Rectangle 2"/>
          <p:cNvSpPr>
            <a:spLocks noGrp="1" noRot="1" noChangeAspect="1" noChangeArrowheads="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07082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10132F0-BF80-2F46-AC03-E8B9008D9D28}" type="slidenum">
              <a:rPr lang="en-US" sz="1200"/>
              <a:pPr/>
              <a:t>19</a:t>
            </a:fld>
            <a:endParaRPr lang="en-US" sz="1200"/>
          </a:p>
        </p:txBody>
      </p:sp>
      <p:sp>
        <p:nvSpPr>
          <p:cNvPr id="59395" name="Rectangle 2"/>
          <p:cNvSpPr>
            <a:spLocks noGrp="1" noRot="1" noChangeAspect="1" noChangeArrowheads="1"/>
          </p:cNvSpPr>
          <p:nvPr>
            <p:ph type="sldImg"/>
          </p:nvPr>
        </p:nvSpPr>
        <p:spPr>
          <a:solidFill>
            <a:srgbClr val="FFFFFF"/>
          </a:solidFill>
          <a:ln/>
        </p:spPr>
      </p:sp>
      <p:sp>
        <p:nvSpPr>
          <p:cNvPr id="5939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853557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393E016-EDB3-3649-BFBB-82CA1FAFC7FD}" type="slidenum">
              <a:rPr lang="en-US" sz="1200"/>
              <a:pPr/>
              <a:t>20</a:t>
            </a:fld>
            <a:endParaRPr lang="en-US" sz="1200"/>
          </a:p>
        </p:txBody>
      </p:sp>
      <p:sp>
        <p:nvSpPr>
          <p:cNvPr id="61443" name="Rectangle 2"/>
          <p:cNvSpPr>
            <a:spLocks noGrp="1" noRot="1" noChangeAspect="1" noChangeArrowheads="1"/>
          </p:cNvSpPr>
          <p:nvPr>
            <p:ph type="sldImg"/>
          </p:nvPr>
        </p:nvSpPr>
        <p:spPr>
          <a:solidFill>
            <a:srgbClr val="FFFFFF"/>
          </a:solidFill>
          <a:ln/>
        </p:spPr>
      </p:sp>
      <p:sp>
        <p:nvSpPr>
          <p:cNvPr id="614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585608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10132F0-BF80-2F46-AC03-E8B9008D9D28}" type="slidenum">
              <a:rPr lang="en-US" sz="1200"/>
              <a:pPr/>
              <a:t>21</a:t>
            </a:fld>
            <a:endParaRPr lang="en-US" sz="1200"/>
          </a:p>
        </p:txBody>
      </p:sp>
      <p:sp>
        <p:nvSpPr>
          <p:cNvPr id="59395" name="Rectangle 2"/>
          <p:cNvSpPr>
            <a:spLocks noGrp="1" noRot="1" noChangeAspect="1" noChangeArrowheads="1"/>
          </p:cNvSpPr>
          <p:nvPr>
            <p:ph type="sldImg"/>
          </p:nvPr>
        </p:nvSpPr>
        <p:spPr>
          <a:solidFill>
            <a:srgbClr val="FFFFFF"/>
          </a:solidFill>
          <a:ln/>
        </p:spPr>
      </p:sp>
      <p:sp>
        <p:nvSpPr>
          <p:cNvPr id="5939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99265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10132F0-BF80-2F46-AC03-E8B9008D9D28}" type="slidenum">
              <a:rPr lang="en-US" sz="1200"/>
              <a:pPr/>
              <a:t>22</a:t>
            </a:fld>
            <a:endParaRPr lang="en-US" sz="1200"/>
          </a:p>
        </p:txBody>
      </p:sp>
      <p:sp>
        <p:nvSpPr>
          <p:cNvPr id="59395" name="Rectangle 2"/>
          <p:cNvSpPr>
            <a:spLocks noGrp="1" noRot="1" noChangeAspect="1" noChangeArrowheads="1"/>
          </p:cNvSpPr>
          <p:nvPr>
            <p:ph type="sldImg"/>
          </p:nvPr>
        </p:nvSpPr>
        <p:spPr>
          <a:solidFill>
            <a:srgbClr val="FFFFFF"/>
          </a:solidFill>
          <a:ln/>
        </p:spPr>
      </p:sp>
      <p:sp>
        <p:nvSpPr>
          <p:cNvPr id="5939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319789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B097406-7931-C04E-A3D9-9CEBA16D3E2E}" type="datetime1">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323729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26590D-3E65-6A42-8FFB-A700AA017754}" type="datetime1">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52393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3858CA-6BFB-9A4A-950A-C0CE52E162E2}" type="datetime1">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346868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6484EA-28BB-BF42-A5D3-93613B23F2C4}" type="datetime1">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70351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E7256E-A882-EF47-9D35-38E18EB0BA26}" type="datetime1">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2589783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C313F9-68F8-2B46-B76C-36A874F0914C}" type="datetime1">
              <a:rPr lang="en-US" smtClean="0"/>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64574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4C69BD-4454-BB4F-A9D8-5484673E3417}" type="datetime1">
              <a:rPr lang="en-US" smtClean="0"/>
              <a:t>7/11/18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01012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E44BCA-3866-8A44-8582-BBAE16A5DACE}" type="datetime1">
              <a:rPr lang="en-US" smtClean="0"/>
              <a:t>7/11/18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12049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2096D-B2AB-C846-A3E7-1B72BFAF25D9}" type="datetime1">
              <a:rPr lang="en-US" smtClean="0"/>
              <a:t>7/11/18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76737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EE6517-B0A7-5A46-A900-5F69FBA2C9BF}" type="datetime1">
              <a:rPr lang="en-US" smtClean="0"/>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59254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33BE65-409F-CF45-8A4A-815CC7815966}" type="datetime1">
              <a:rPr lang="en-US" smtClean="0"/>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683887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kern="1200">
                <a:solidFill>
                  <a:schemeClr val="tx1">
                    <a:tint val="75000"/>
                  </a:schemeClr>
                </a:solidFill>
                <a:latin typeface="Times"/>
              </a:defRPr>
            </a:lvl1pPr>
          </a:lstStyle>
          <a:p>
            <a:fld id="{06620143-C468-FC45-8FA8-5C020FC87625}" type="datetime1">
              <a:rPr lang="en-US" smtClean="0"/>
              <a:t>7/11/18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kern="1200">
                <a:solidFill>
                  <a:schemeClr val="tx1">
                    <a:tint val="75000"/>
                  </a:schemeClr>
                </a:solidFill>
                <a:latin typeface="Time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kern="1200">
                <a:solidFill>
                  <a:schemeClr val="tx1">
                    <a:tint val="75000"/>
                  </a:schemeClr>
                </a:solidFill>
                <a:latin typeface="Times"/>
              </a:defRPr>
            </a:lvl1pPr>
          </a:lstStyle>
          <a:p>
            <a:fld id="{5956812E-8CF6-4042-9C95-AEEB181240A3}" type="slidenum">
              <a:rPr lang="en-US" smtClean="0"/>
              <a:t>‹#›</a:t>
            </a:fld>
            <a:endParaRPr lang="en-US"/>
          </a:p>
        </p:txBody>
      </p:sp>
    </p:spTree>
    <p:extLst>
      <p:ext uri="{BB962C8B-B14F-4D97-AF65-F5344CB8AC3E}">
        <p14:creationId xmlns:p14="http://schemas.microsoft.com/office/powerpoint/2010/main" val="837674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Time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Comparing Group Means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89349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1699951" y="855765"/>
            <a:ext cx="5886249" cy="4321604"/>
            <a:chOff x="1369051" y="2031303"/>
            <a:chExt cx="6405825" cy="3709801"/>
          </a:xfrm>
        </p:grpSpPr>
        <p:cxnSp>
          <p:nvCxnSpPr>
            <p:cNvPr id="16" name="Straight Connector 15"/>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cxnSp>
        <p:nvCxnSpPr>
          <p:cNvPr id="20" name="Straight Connector 19"/>
          <p:cNvCxnSpPr/>
          <p:nvPr/>
        </p:nvCxnSpPr>
        <p:spPr>
          <a:xfrm>
            <a:off x="5772439" y="1467567"/>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6" name="Group 5"/>
          <p:cNvGrpSpPr/>
          <p:nvPr/>
        </p:nvGrpSpPr>
        <p:grpSpPr>
          <a:xfrm>
            <a:off x="5915457" y="1125150"/>
            <a:ext cx="3170809" cy="568539"/>
            <a:chOff x="5915457" y="1688886"/>
            <a:chExt cx="3170809" cy="568539"/>
          </a:xfrm>
        </p:grpSpPr>
        <p:sp>
          <p:nvSpPr>
            <p:cNvPr id="22" name="Text Box 9"/>
            <p:cNvSpPr txBox="1">
              <a:spLocks noChangeArrowheads="1"/>
            </p:cNvSpPr>
            <p:nvPr/>
          </p:nvSpPr>
          <p:spPr bwMode="auto">
            <a:xfrm>
              <a:off x="7167151" y="1688886"/>
              <a:ext cx="191911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Posttest Mean</a:t>
              </a:r>
            </a:p>
          </p:txBody>
        </p:sp>
        <p:sp>
          <p:nvSpPr>
            <p:cNvPr id="23" name="Line 10"/>
            <p:cNvSpPr>
              <a:spLocks noChangeShapeType="1"/>
            </p:cNvSpPr>
            <p:nvPr/>
          </p:nvSpPr>
          <p:spPr bwMode="auto">
            <a:xfrm flipH="1">
              <a:off x="5915457" y="2104385"/>
              <a:ext cx="1154566" cy="15304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 name="Group 1"/>
          <p:cNvGrpSpPr/>
          <p:nvPr/>
        </p:nvGrpSpPr>
        <p:grpSpPr>
          <a:xfrm>
            <a:off x="1516565" y="1052068"/>
            <a:ext cx="2979235" cy="641621"/>
            <a:chOff x="1516565" y="1052068"/>
            <a:chExt cx="2979235" cy="641621"/>
          </a:xfrm>
        </p:grpSpPr>
        <p:sp>
          <p:nvSpPr>
            <p:cNvPr id="25" name="Text Box 9"/>
            <p:cNvSpPr txBox="1">
              <a:spLocks noChangeArrowheads="1"/>
            </p:cNvSpPr>
            <p:nvPr/>
          </p:nvSpPr>
          <p:spPr bwMode="auto">
            <a:xfrm>
              <a:off x="1516565" y="1052068"/>
              <a:ext cx="179889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Pretest Mean</a:t>
              </a:r>
            </a:p>
          </p:txBody>
        </p:sp>
        <p:sp>
          <p:nvSpPr>
            <p:cNvPr id="26" name="Line 10"/>
            <p:cNvSpPr>
              <a:spLocks noChangeShapeType="1"/>
            </p:cNvSpPr>
            <p:nvPr/>
          </p:nvSpPr>
          <p:spPr bwMode="auto">
            <a:xfrm>
              <a:off x="3048000" y="1541289"/>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8" name="TextBox 7"/>
          <p:cNvSpPr txBox="1"/>
          <p:nvPr/>
        </p:nvSpPr>
        <p:spPr>
          <a:xfrm>
            <a:off x="609600" y="5247734"/>
            <a:ext cx="8112875" cy="1200329"/>
          </a:xfrm>
          <a:prstGeom prst="rect">
            <a:avLst/>
          </a:prstGeom>
          <a:noFill/>
        </p:spPr>
        <p:txBody>
          <a:bodyPr wrap="square" rtlCol="0">
            <a:spAutoFit/>
          </a:bodyPr>
          <a:lstStyle/>
          <a:p>
            <a:r>
              <a:rPr lang="en-US" dirty="0"/>
              <a:t>Determining that the second group was likely to have come from a different population begs the question of what explains that the two populations are different.</a:t>
            </a:r>
          </a:p>
          <a:p>
            <a:endParaRPr lang="en-US" dirty="0"/>
          </a:p>
          <a:p>
            <a:pPr algn="ctr"/>
            <a:r>
              <a:rPr lang="en-US" i="1" dirty="0"/>
              <a:t>The Independent Variable</a:t>
            </a:r>
          </a:p>
        </p:txBody>
      </p:sp>
      <p:graphicFrame>
        <p:nvGraphicFramePr>
          <p:cNvPr id="27" name="Chart 26"/>
          <p:cNvGraphicFramePr>
            <a:graphicFrameLocks/>
          </p:cNvGraphicFramePr>
          <p:nvPr>
            <p:extLst>
              <p:ext uri="{D42A27DB-BD31-4B8C-83A1-F6EECF244321}">
                <p14:modId xmlns:p14="http://schemas.microsoft.com/office/powerpoint/2010/main" val="2110279920"/>
              </p:ext>
            </p:extLst>
          </p:nvPr>
        </p:nvGraphicFramePr>
        <p:xfrm>
          <a:off x="3589375" y="1500272"/>
          <a:ext cx="2114808" cy="3709801"/>
        </p:xfrm>
        <a:graphic>
          <a:graphicData uri="http://schemas.openxmlformats.org/drawingml/2006/chart">
            <c:chart xmlns:c="http://schemas.openxmlformats.org/drawingml/2006/chart" xmlns:r="http://schemas.openxmlformats.org/officeDocument/2006/relationships" r:id="rId2"/>
          </a:graphicData>
        </a:graphic>
      </p:graphicFrame>
      <p:sp>
        <p:nvSpPr>
          <p:cNvPr id="24" name="Title 6"/>
          <p:cNvSpPr txBox="1">
            <a:spLocks/>
          </p:cNvSpPr>
          <p:nvPr/>
        </p:nvSpPr>
        <p:spPr>
          <a:xfrm>
            <a:off x="451249" y="232325"/>
            <a:ext cx="8229600" cy="77223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Times"/>
                <a:ea typeface="+mj-ea"/>
                <a:cs typeface="+mj-cs"/>
              </a:defRPr>
            </a:lvl1pPr>
          </a:lstStyle>
          <a:p>
            <a:r>
              <a:rPr lang="en-US" sz="3600" dirty="0"/>
              <a:t>Statistical Significance</a:t>
            </a:r>
          </a:p>
        </p:txBody>
      </p:sp>
      <p:sp>
        <p:nvSpPr>
          <p:cNvPr id="21" name="Freeform 20"/>
          <p:cNvSpPr/>
          <p:nvPr/>
        </p:nvSpPr>
        <p:spPr>
          <a:xfrm>
            <a:off x="2582838" y="2014797"/>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5956812E-8CF6-4042-9C95-AEEB181240A3}" type="slidenum">
              <a:rPr lang="en-US" smtClean="0"/>
              <a:t>10</a:t>
            </a:fld>
            <a:endParaRPr lang="en-US"/>
          </a:p>
        </p:txBody>
      </p:sp>
    </p:spTree>
    <p:extLst>
      <p:ext uri="{BB962C8B-B14F-4D97-AF65-F5344CB8AC3E}">
        <p14:creationId xmlns:p14="http://schemas.microsoft.com/office/powerpoint/2010/main" val="1038007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Excel Example</a:t>
            </a:r>
          </a:p>
        </p:txBody>
      </p:sp>
      <p:sp>
        <p:nvSpPr>
          <p:cNvPr id="100354" name="Text Box 3"/>
          <p:cNvSpPr txBox="1">
            <a:spLocks noChangeArrowheads="1"/>
          </p:cNvSpPr>
          <p:nvPr/>
        </p:nvSpPr>
        <p:spPr bwMode="auto">
          <a:xfrm>
            <a:off x="855663" y="2100263"/>
            <a:ext cx="6789038"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On the course resource site download:</a:t>
            </a:r>
          </a:p>
          <a:p>
            <a:endParaRPr lang="en-US" dirty="0"/>
          </a:p>
          <a:p>
            <a:r>
              <a:rPr lang="en-US" dirty="0"/>
              <a:t>Excel Files: Area Test</a:t>
            </a:r>
          </a:p>
          <a:p>
            <a:endParaRPr lang="en-US" dirty="0"/>
          </a:p>
          <a:p>
            <a:r>
              <a:rPr lang="en-US" dirty="0"/>
              <a:t>Compare the pre and post scores using a Paired </a:t>
            </a:r>
            <a:r>
              <a:rPr lang="en-US" i="1" dirty="0"/>
              <a:t>t</a:t>
            </a:r>
            <a:r>
              <a:rPr lang="en-US" dirty="0"/>
              <a:t>-Test</a:t>
            </a:r>
          </a:p>
        </p:txBody>
      </p:sp>
      <p:sp>
        <p:nvSpPr>
          <p:cNvPr id="2" name="Slide Number Placeholder 1"/>
          <p:cNvSpPr>
            <a:spLocks noGrp="1"/>
          </p:cNvSpPr>
          <p:nvPr>
            <p:ph type="sldNum" sz="quarter" idx="12"/>
          </p:nvPr>
        </p:nvSpPr>
        <p:spPr/>
        <p:txBody>
          <a:bodyPr/>
          <a:lstStyle/>
          <a:p>
            <a:fld id="{5956812E-8CF6-4042-9C95-AEEB181240A3}" type="slidenum">
              <a:rPr lang="en-US" smtClean="0"/>
              <a:t>11</a:t>
            </a:fld>
            <a:endParaRPr lang="en-US"/>
          </a:p>
        </p:txBody>
      </p:sp>
    </p:spTree>
    <p:extLst>
      <p:ext uri="{BB962C8B-B14F-4D97-AF65-F5344CB8AC3E}">
        <p14:creationId xmlns:p14="http://schemas.microsoft.com/office/powerpoint/2010/main" val="160537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1699951" y="855765"/>
            <a:ext cx="5886249" cy="4321604"/>
            <a:chOff x="1369051" y="2031303"/>
            <a:chExt cx="6405825" cy="3709801"/>
          </a:xfrm>
        </p:grpSpPr>
        <p:cxnSp>
          <p:nvCxnSpPr>
            <p:cNvPr id="16" name="Straight Connector 15"/>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cxnSp>
        <p:nvCxnSpPr>
          <p:cNvPr id="20" name="Straight Connector 19"/>
          <p:cNvCxnSpPr/>
          <p:nvPr/>
        </p:nvCxnSpPr>
        <p:spPr>
          <a:xfrm>
            <a:off x="5772439" y="1467567"/>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6" name="Group 5"/>
          <p:cNvGrpSpPr/>
          <p:nvPr/>
        </p:nvGrpSpPr>
        <p:grpSpPr>
          <a:xfrm>
            <a:off x="5915457" y="1125150"/>
            <a:ext cx="3170809" cy="830997"/>
            <a:chOff x="5915457" y="1688886"/>
            <a:chExt cx="3170809" cy="830997"/>
          </a:xfrm>
        </p:grpSpPr>
        <p:sp>
          <p:nvSpPr>
            <p:cNvPr id="22" name="Text Box 9"/>
            <p:cNvSpPr txBox="1">
              <a:spLocks noChangeArrowheads="1"/>
            </p:cNvSpPr>
            <p:nvPr/>
          </p:nvSpPr>
          <p:spPr bwMode="auto">
            <a:xfrm>
              <a:off x="7167151" y="1688886"/>
              <a:ext cx="191911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Posttest Mean</a:t>
              </a:r>
              <a:br>
                <a:rPr lang="en-US" dirty="0"/>
              </a:br>
              <a:r>
                <a:rPr lang="en-US" dirty="0"/>
                <a:t>(82.61)</a:t>
              </a:r>
            </a:p>
          </p:txBody>
        </p:sp>
        <p:sp>
          <p:nvSpPr>
            <p:cNvPr id="23" name="Line 10"/>
            <p:cNvSpPr>
              <a:spLocks noChangeShapeType="1"/>
            </p:cNvSpPr>
            <p:nvPr/>
          </p:nvSpPr>
          <p:spPr bwMode="auto">
            <a:xfrm flipH="1">
              <a:off x="5915457" y="2104385"/>
              <a:ext cx="1154566" cy="15304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 name="Group 1"/>
          <p:cNvGrpSpPr/>
          <p:nvPr/>
        </p:nvGrpSpPr>
        <p:grpSpPr>
          <a:xfrm>
            <a:off x="1516565" y="1052068"/>
            <a:ext cx="2979235" cy="830997"/>
            <a:chOff x="1516565" y="1052068"/>
            <a:chExt cx="2979235" cy="830997"/>
          </a:xfrm>
        </p:grpSpPr>
        <p:sp>
          <p:nvSpPr>
            <p:cNvPr id="25" name="Text Box 9"/>
            <p:cNvSpPr txBox="1">
              <a:spLocks noChangeArrowheads="1"/>
            </p:cNvSpPr>
            <p:nvPr/>
          </p:nvSpPr>
          <p:spPr bwMode="auto">
            <a:xfrm>
              <a:off x="1516565" y="1052068"/>
              <a:ext cx="179889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Pretest Mean</a:t>
              </a:r>
              <a:br>
                <a:rPr lang="en-US" dirty="0"/>
              </a:br>
              <a:r>
                <a:rPr lang="en-US" dirty="0"/>
                <a:t>(74.61)</a:t>
              </a:r>
            </a:p>
          </p:txBody>
        </p:sp>
        <p:sp>
          <p:nvSpPr>
            <p:cNvPr id="26" name="Line 10"/>
            <p:cNvSpPr>
              <a:spLocks noChangeShapeType="1"/>
            </p:cNvSpPr>
            <p:nvPr/>
          </p:nvSpPr>
          <p:spPr bwMode="auto">
            <a:xfrm>
              <a:off x="3048000" y="1541289"/>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8" name="TextBox 7"/>
          <p:cNvSpPr txBox="1"/>
          <p:nvPr/>
        </p:nvSpPr>
        <p:spPr>
          <a:xfrm>
            <a:off x="609600" y="5247734"/>
            <a:ext cx="8112875" cy="1200329"/>
          </a:xfrm>
          <a:prstGeom prst="rect">
            <a:avLst/>
          </a:prstGeom>
          <a:noFill/>
        </p:spPr>
        <p:txBody>
          <a:bodyPr wrap="square" rtlCol="0">
            <a:spAutoFit/>
          </a:bodyPr>
          <a:lstStyle/>
          <a:p>
            <a:r>
              <a:rPr lang="en-US" dirty="0"/>
              <a:t>Since the second mean is likely to appear in the sampling distribution of the first mean less than 5% of the time we say the second mean comes from a different population than the first mean</a:t>
            </a:r>
            <a:r>
              <a:rPr lang="en-US" i="1" dirty="0"/>
              <a:t>. We surmise that is because of the independent variable—being taught the curriculum.</a:t>
            </a:r>
          </a:p>
        </p:txBody>
      </p:sp>
      <p:graphicFrame>
        <p:nvGraphicFramePr>
          <p:cNvPr id="27" name="Chart 26"/>
          <p:cNvGraphicFramePr>
            <a:graphicFrameLocks/>
          </p:cNvGraphicFramePr>
          <p:nvPr>
            <p:extLst>
              <p:ext uri="{D42A27DB-BD31-4B8C-83A1-F6EECF244321}">
                <p14:modId xmlns:p14="http://schemas.microsoft.com/office/powerpoint/2010/main" val="2110279920"/>
              </p:ext>
            </p:extLst>
          </p:nvPr>
        </p:nvGraphicFramePr>
        <p:xfrm>
          <a:off x="3589375" y="1500272"/>
          <a:ext cx="2114808" cy="3709801"/>
        </p:xfrm>
        <a:graphic>
          <a:graphicData uri="http://schemas.openxmlformats.org/drawingml/2006/chart">
            <c:chart xmlns:c="http://schemas.openxmlformats.org/drawingml/2006/chart" xmlns:r="http://schemas.openxmlformats.org/officeDocument/2006/relationships" r:id="rId2"/>
          </a:graphicData>
        </a:graphic>
      </p:graphicFrame>
      <p:sp>
        <p:nvSpPr>
          <p:cNvPr id="24" name="Title 6"/>
          <p:cNvSpPr txBox="1">
            <a:spLocks/>
          </p:cNvSpPr>
          <p:nvPr/>
        </p:nvSpPr>
        <p:spPr>
          <a:xfrm>
            <a:off x="451249" y="232325"/>
            <a:ext cx="8229600" cy="77223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Times"/>
                <a:ea typeface="+mj-ea"/>
                <a:cs typeface="+mj-cs"/>
              </a:defRPr>
            </a:lvl1pPr>
          </a:lstStyle>
          <a:p>
            <a:r>
              <a:rPr lang="en-US" sz="3600" dirty="0"/>
              <a:t>Comparing Group Means</a:t>
            </a:r>
          </a:p>
        </p:txBody>
      </p:sp>
      <p:grpSp>
        <p:nvGrpSpPr>
          <p:cNvPr id="9" name="Group 8"/>
          <p:cNvGrpSpPr/>
          <p:nvPr/>
        </p:nvGrpSpPr>
        <p:grpSpPr>
          <a:xfrm>
            <a:off x="5771302" y="2603369"/>
            <a:ext cx="3083051" cy="2251833"/>
            <a:chOff x="5771302" y="2603369"/>
            <a:chExt cx="3083051" cy="2251833"/>
          </a:xfrm>
        </p:grpSpPr>
        <p:sp>
          <p:nvSpPr>
            <p:cNvPr id="5" name="Freeform 4"/>
            <p:cNvSpPr/>
            <p:nvPr/>
          </p:nvSpPr>
          <p:spPr>
            <a:xfrm>
              <a:off x="5771302" y="4309616"/>
              <a:ext cx="1828412" cy="545586"/>
            </a:xfrm>
            <a:custGeom>
              <a:avLst/>
              <a:gdLst>
                <a:gd name="connsiteX0" fmla="*/ 0 w 1814804"/>
                <a:gd name="connsiteY0" fmla="*/ 0 h 541050"/>
                <a:gd name="connsiteX1" fmla="*/ 116478 w 1814804"/>
                <a:gd name="connsiteY1" fmla="*/ 97689 h 541050"/>
                <a:gd name="connsiteX2" fmla="*/ 225441 w 1814804"/>
                <a:gd name="connsiteY2" fmla="*/ 176592 h 541050"/>
                <a:gd name="connsiteX3" fmla="*/ 368221 w 1814804"/>
                <a:gd name="connsiteY3" fmla="*/ 240466 h 541050"/>
                <a:gd name="connsiteX4" fmla="*/ 511000 w 1814804"/>
                <a:gd name="connsiteY4" fmla="*/ 285554 h 541050"/>
                <a:gd name="connsiteX5" fmla="*/ 661295 w 1814804"/>
                <a:gd name="connsiteY5" fmla="*/ 323127 h 541050"/>
                <a:gd name="connsiteX6" fmla="*/ 852920 w 1814804"/>
                <a:gd name="connsiteY6" fmla="*/ 360700 h 541050"/>
                <a:gd name="connsiteX7" fmla="*/ 1040788 w 1814804"/>
                <a:gd name="connsiteY7" fmla="*/ 375729 h 541050"/>
                <a:gd name="connsiteX8" fmla="*/ 1213626 w 1814804"/>
                <a:gd name="connsiteY8" fmla="*/ 390758 h 541050"/>
                <a:gd name="connsiteX9" fmla="*/ 1412766 w 1814804"/>
                <a:gd name="connsiteY9" fmla="*/ 398273 h 541050"/>
                <a:gd name="connsiteX10" fmla="*/ 1570575 w 1814804"/>
                <a:gd name="connsiteY10" fmla="*/ 402030 h 541050"/>
                <a:gd name="connsiteX11" fmla="*/ 1709597 w 1814804"/>
                <a:gd name="connsiteY11" fmla="*/ 402030 h 541050"/>
                <a:gd name="connsiteX12" fmla="*/ 1807289 w 1814804"/>
                <a:gd name="connsiteY12" fmla="*/ 394515 h 541050"/>
                <a:gd name="connsiteX13" fmla="*/ 1814804 w 1814804"/>
                <a:gd name="connsiteY13" fmla="*/ 541050 h 541050"/>
                <a:gd name="connsiteX14" fmla="*/ 0 w 1814804"/>
                <a:gd name="connsiteY14" fmla="*/ 541050 h 541050"/>
                <a:gd name="connsiteX15" fmla="*/ 0 w 1814804"/>
                <a:gd name="connsiteY15" fmla="*/ 541050 h 541050"/>
                <a:gd name="connsiteX0" fmla="*/ 0 w 1825431"/>
                <a:gd name="connsiteY0" fmla="*/ 0 h 541050"/>
                <a:gd name="connsiteX1" fmla="*/ 116478 w 1825431"/>
                <a:gd name="connsiteY1" fmla="*/ 97689 h 541050"/>
                <a:gd name="connsiteX2" fmla="*/ 225441 w 1825431"/>
                <a:gd name="connsiteY2" fmla="*/ 176592 h 541050"/>
                <a:gd name="connsiteX3" fmla="*/ 368221 w 1825431"/>
                <a:gd name="connsiteY3" fmla="*/ 240466 h 541050"/>
                <a:gd name="connsiteX4" fmla="*/ 511000 w 1825431"/>
                <a:gd name="connsiteY4" fmla="*/ 285554 h 541050"/>
                <a:gd name="connsiteX5" fmla="*/ 661295 w 1825431"/>
                <a:gd name="connsiteY5" fmla="*/ 323127 h 541050"/>
                <a:gd name="connsiteX6" fmla="*/ 852920 w 1825431"/>
                <a:gd name="connsiteY6" fmla="*/ 360700 h 541050"/>
                <a:gd name="connsiteX7" fmla="*/ 1040788 w 1825431"/>
                <a:gd name="connsiteY7" fmla="*/ 375729 h 541050"/>
                <a:gd name="connsiteX8" fmla="*/ 1213626 w 1825431"/>
                <a:gd name="connsiteY8" fmla="*/ 390758 h 541050"/>
                <a:gd name="connsiteX9" fmla="*/ 1412766 w 1825431"/>
                <a:gd name="connsiteY9" fmla="*/ 398273 h 541050"/>
                <a:gd name="connsiteX10" fmla="*/ 1570575 w 1825431"/>
                <a:gd name="connsiteY10" fmla="*/ 402030 h 541050"/>
                <a:gd name="connsiteX11" fmla="*/ 1709597 w 1825431"/>
                <a:gd name="connsiteY11" fmla="*/ 402030 h 541050"/>
                <a:gd name="connsiteX12" fmla="*/ 1825431 w 1825431"/>
                <a:gd name="connsiteY12" fmla="*/ 394515 h 541050"/>
                <a:gd name="connsiteX13" fmla="*/ 1814804 w 1825431"/>
                <a:gd name="connsiteY13" fmla="*/ 541050 h 541050"/>
                <a:gd name="connsiteX14" fmla="*/ 0 w 1825431"/>
                <a:gd name="connsiteY14" fmla="*/ 541050 h 541050"/>
                <a:gd name="connsiteX15" fmla="*/ 0 w 1825431"/>
                <a:gd name="connsiteY15" fmla="*/ 541050 h 541050"/>
                <a:gd name="connsiteX0" fmla="*/ 0 w 1842019"/>
                <a:gd name="connsiteY0" fmla="*/ 0 h 545586"/>
                <a:gd name="connsiteX1" fmla="*/ 116478 w 1842019"/>
                <a:gd name="connsiteY1" fmla="*/ 97689 h 545586"/>
                <a:gd name="connsiteX2" fmla="*/ 225441 w 1842019"/>
                <a:gd name="connsiteY2" fmla="*/ 176592 h 545586"/>
                <a:gd name="connsiteX3" fmla="*/ 368221 w 1842019"/>
                <a:gd name="connsiteY3" fmla="*/ 240466 h 545586"/>
                <a:gd name="connsiteX4" fmla="*/ 511000 w 1842019"/>
                <a:gd name="connsiteY4" fmla="*/ 285554 h 545586"/>
                <a:gd name="connsiteX5" fmla="*/ 661295 w 1842019"/>
                <a:gd name="connsiteY5" fmla="*/ 323127 h 545586"/>
                <a:gd name="connsiteX6" fmla="*/ 852920 w 1842019"/>
                <a:gd name="connsiteY6" fmla="*/ 360700 h 545586"/>
                <a:gd name="connsiteX7" fmla="*/ 1040788 w 1842019"/>
                <a:gd name="connsiteY7" fmla="*/ 375729 h 545586"/>
                <a:gd name="connsiteX8" fmla="*/ 1213626 w 1842019"/>
                <a:gd name="connsiteY8" fmla="*/ 390758 h 545586"/>
                <a:gd name="connsiteX9" fmla="*/ 1412766 w 1842019"/>
                <a:gd name="connsiteY9" fmla="*/ 398273 h 545586"/>
                <a:gd name="connsiteX10" fmla="*/ 1570575 w 1842019"/>
                <a:gd name="connsiteY10" fmla="*/ 402030 h 545586"/>
                <a:gd name="connsiteX11" fmla="*/ 1709597 w 1842019"/>
                <a:gd name="connsiteY11" fmla="*/ 402030 h 545586"/>
                <a:gd name="connsiteX12" fmla="*/ 1825431 w 1842019"/>
                <a:gd name="connsiteY12" fmla="*/ 394515 h 545586"/>
                <a:gd name="connsiteX13" fmla="*/ 1842019 w 1842019"/>
                <a:gd name="connsiteY13" fmla="*/ 545586 h 545586"/>
                <a:gd name="connsiteX14" fmla="*/ 0 w 1842019"/>
                <a:gd name="connsiteY14" fmla="*/ 541050 h 545586"/>
                <a:gd name="connsiteX15" fmla="*/ 0 w 1842019"/>
                <a:gd name="connsiteY15" fmla="*/ 541050 h 545586"/>
                <a:gd name="connsiteX0" fmla="*/ 0 w 1828412"/>
                <a:gd name="connsiteY0" fmla="*/ 0 h 545586"/>
                <a:gd name="connsiteX1" fmla="*/ 116478 w 1828412"/>
                <a:gd name="connsiteY1" fmla="*/ 97689 h 545586"/>
                <a:gd name="connsiteX2" fmla="*/ 225441 w 1828412"/>
                <a:gd name="connsiteY2" fmla="*/ 176592 h 545586"/>
                <a:gd name="connsiteX3" fmla="*/ 368221 w 1828412"/>
                <a:gd name="connsiteY3" fmla="*/ 240466 h 545586"/>
                <a:gd name="connsiteX4" fmla="*/ 511000 w 1828412"/>
                <a:gd name="connsiteY4" fmla="*/ 285554 h 545586"/>
                <a:gd name="connsiteX5" fmla="*/ 661295 w 1828412"/>
                <a:gd name="connsiteY5" fmla="*/ 323127 h 545586"/>
                <a:gd name="connsiteX6" fmla="*/ 852920 w 1828412"/>
                <a:gd name="connsiteY6" fmla="*/ 360700 h 545586"/>
                <a:gd name="connsiteX7" fmla="*/ 1040788 w 1828412"/>
                <a:gd name="connsiteY7" fmla="*/ 375729 h 545586"/>
                <a:gd name="connsiteX8" fmla="*/ 1213626 w 1828412"/>
                <a:gd name="connsiteY8" fmla="*/ 390758 h 545586"/>
                <a:gd name="connsiteX9" fmla="*/ 1412766 w 1828412"/>
                <a:gd name="connsiteY9" fmla="*/ 398273 h 545586"/>
                <a:gd name="connsiteX10" fmla="*/ 1570575 w 1828412"/>
                <a:gd name="connsiteY10" fmla="*/ 402030 h 545586"/>
                <a:gd name="connsiteX11" fmla="*/ 1709597 w 1828412"/>
                <a:gd name="connsiteY11" fmla="*/ 402030 h 545586"/>
                <a:gd name="connsiteX12" fmla="*/ 1825431 w 1828412"/>
                <a:gd name="connsiteY12" fmla="*/ 394515 h 545586"/>
                <a:gd name="connsiteX13" fmla="*/ 1828412 w 1828412"/>
                <a:gd name="connsiteY13" fmla="*/ 545586 h 545586"/>
                <a:gd name="connsiteX14" fmla="*/ 0 w 1828412"/>
                <a:gd name="connsiteY14" fmla="*/ 541050 h 545586"/>
                <a:gd name="connsiteX15" fmla="*/ 0 w 1828412"/>
                <a:gd name="connsiteY15" fmla="*/ 541050 h 5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28412" h="545586">
                  <a:moveTo>
                    <a:pt x="0" y="0"/>
                  </a:moveTo>
                  <a:lnTo>
                    <a:pt x="116478" y="97689"/>
                  </a:lnTo>
                  <a:lnTo>
                    <a:pt x="225441" y="176592"/>
                  </a:lnTo>
                  <a:lnTo>
                    <a:pt x="368221" y="240466"/>
                  </a:lnTo>
                  <a:lnTo>
                    <a:pt x="511000" y="285554"/>
                  </a:lnTo>
                  <a:lnTo>
                    <a:pt x="661295" y="323127"/>
                  </a:lnTo>
                  <a:lnTo>
                    <a:pt x="852920" y="360700"/>
                  </a:lnTo>
                  <a:lnTo>
                    <a:pt x="1040788" y="375729"/>
                  </a:lnTo>
                  <a:lnTo>
                    <a:pt x="1213626" y="390758"/>
                  </a:lnTo>
                  <a:lnTo>
                    <a:pt x="1412766" y="398273"/>
                  </a:lnTo>
                  <a:lnTo>
                    <a:pt x="1570575" y="402030"/>
                  </a:lnTo>
                  <a:lnTo>
                    <a:pt x="1709597" y="402030"/>
                  </a:lnTo>
                  <a:lnTo>
                    <a:pt x="1825431" y="394515"/>
                  </a:lnTo>
                  <a:cubicBezTo>
                    <a:pt x="1826425" y="444872"/>
                    <a:pt x="1827418" y="495229"/>
                    <a:pt x="1828412" y="545586"/>
                  </a:cubicBezTo>
                  <a:lnTo>
                    <a:pt x="0" y="541050"/>
                  </a:lnTo>
                  <a:lnTo>
                    <a:pt x="0" y="541050"/>
                  </a:lnTo>
                </a:path>
              </a:pathLst>
            </a:custGeom>
            <a:solidFill>
              <a:schemeClr val="tx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 name="TextBox 6"/>
            <p:cNvSpPr txBox="1"/>
            <p:nvPr/>
          </p:nvSpPr>
          <p:spPr>
            <a:xfrm>
              <a:off x="6156758" y="2603369"/>
              <a:ext cx="2697595" cy="2031325"/>
            </a:xfrm>
            <a:prstGeom prst="rect">
              <a:avLst/>
            </a:prstGeom>
            <a:noFill/>
          </p:spPr>
          <p:txBody>
            <a:bodyPr wrap="square" rtlCol="0">
              <a:spAutoFit/>
            </a:bodyPr>
            <a:lstStyle/>
            <a:p>
              <a:r>
                <a:rPr lang="en-US" i="1" dirty="0"/>
                <a:t>p</a:t>
              </a:r>
              <a:r>
                <a:rPr lang="en-US"/>
                <a:t> </a:t>
              </a:r>
              <a:r>
                <a:rPr lang="en-US" dirty="0"/>
                <a:t>= .01</a:t>
              </a:r>
            </a:p>
            <a:p>
              <a:r>
                <a:rPr lang="en-US" dirty="0"/>
                <a:t>The posttest mean would be likely to appear randomly in the sampling distribution of the pretest mean 1% of the time. </a:t>
              </a:r>
            </a:p>
            <a:p>
              <a:endParaRPr lang="en-US" i="1" dirty="0"/>
            </a:p>
          </p:txBody>
        </p:sp>
      </p:grpSp>
      <p:sp>
        <p:nvSpPr>
          <p:cNvPr id="4" name="TextBox 3"/>
          <p:cNvSpPr txBox="1"/>
          <p:nvPr/>
        </p:nvSpPr>
        <p:spPr>
          <a:xfrm>
            <a:off x="312117" y="2652867"/>
            <a:ext cx="2883657" cy="646331"/>
          </a:xfrm>
          <a:prstGeom prst="rect">
            <a:avLst/>
          </a:prstGeom>
          <a:noFill/>
        </p:spPr>
        <p:txBody>
          <a:bodyPr wrap="square" rtlCol="0">
            <a:spAutoFit/>
          </a:bodyPr>
          <a:lstStyle/>
          <a:p>
            <a:r>
              <a:rPr lang="en-US"/>
              <a:t>Sampling distribution of the mean for groups of 36</a:t>
            </a:r>
          </a:p>
        </p:txBody>
      </p:sp>
      <p:sp>
        <p:nvSpPr>
          <p:cNvPr id="21" name="Line 10"/>
          <p:cNvSpPr>
            <a:spLocks noChangeShapeType="1"/>
          </p:cNvSpPr>
          <p:nvPr/>
        </p:nvSpPr>
        <p:spPr bwMode="auto">
          <a:xfrm flipV="1">
            <a:off x="2803570" y="3088640"/>
            <a:ext cx="1057230" cy="799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 name="Slide Number Placeholder 9"/>
          <p:cNvSpPr>
            <a:spLocks noGrp="1"/>
          </p:cNvSpPr>
          <p:nvPr>
            <p:ph type="sldNum" sz="quarter" idx="12"/>
          </p:nvPr>
        </p:nvSpPr>
        <p:spPr/>
        <p:txBody>
          <a:bodyPr/>
          <a:lstStyle/>
          <a:p>
            <a:fld id="{5956812E-8CF6-4042-9C95-AEEB181240A3}" type="slidenum">
              <a:rPr lang="en-US" smtClean="0"/>
              <a:t>12</a:t>
            </a:fld>
            <a:endParaRPr lang="en-US"/>
          </a:p>
        </p:txBody>
      </p:sp>
    </p:spTree>
    <p:extLst>
      <p:ext uri="{BB962C8B-B14F-4D97-AF65-F5344CB8AC3E}">
        <p14:creationId xmlns:p14="http://schemas.microsoft.com/office/powerpoint/2010/main" val="760064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82" y="186956"/>
            <a:ext cx="8968636" cy="1143000"/>
          </a:xfrm>
        </p:spPr>
        <p:txBody>
          <a:bodyPr>
            <a:normAutofit/>
          </a:bodyPr>
          <a:lstStyle/>
          <a:p>
            <a:r>
              <a:rPr lang="en-US" sz="4000" dirty="0"/>
              <a:t>In the language of hypothesis testing…</a:t>
            </a:r>
          </a:p>
        </p:txBody>
      </p:sp>
      <p:sp>
        <p:nvSpPr>
          <p:cNvPr id="3" name="Content Placeholder 2"/>
          <p:cNvSpPr>
            <a:spLocks noGrp="1"/>
          </p:cNvSpPr>
          <p:nvPr>
            <p:ph idx="1"/>
          </p:nvPr>
        </p:nvSpPr>
        <p:spPr>
          <a:xfrm>
            <a:off x="457200" y="1349680"/>
            <a:ext cx="8229600" cy="6028151"/>
          </a:xfrm>
        </p:spPr>
        <p:txBody>
          <a:bodyPr>
            <a:normAutofit/>
          </a:bodyPr>
          <a:lstStyle/>
          <a:p>
            <a:r>
              <a:rPr lang="en-US" dirty="0"/>
              <a:t>I hypothesize that the students will do better on the posttest (they will learn something).</a:t>
            </a:r>
          </a:p>
          <a:p>
            <a:r>
              <a:rPr lang="en-US" dirty="0"/>
              <a:t>Null hypothesis: there will be no difference between the pretest and the posttest scores.</a:t>
            </a:r>
          </a:p>
          <a:p>
            <a:r>
              <a:rPr lang="en-US" dirty="0"/>
              <a:t>When analyzed, the posttest score is highly unlikely to be a random occurrence.</a:t>
            </a:r>
          </a:p>
          <a:p>
            <a:r>
              <a:rPr lang="en-US" dirty="0"/>
              <a:t>I reject the null hypothesis.</a:t>
            </a:r>
          </a:p>
          <a:p>
            <a:r>
              <a:rPr lang="en-US" dirty="0"/>
              <a:t>The best explanation, for now, for the difference in scores is that the students learned something—my hypothesis.</a:t>
            </a:r>
          </a:p>
        </p:txBody>
      </p:sp>
      <p:sp>
        <p:nvSpPr>
          <p:cNvPr id="4" name="Slide Number Placeholder 3"/>
          <p:cNvSpPr>
            <a:spLocks noGrp="1"/>
          </p:cNvSpPr>
          <p:nvPr>
            <p:ph type="sldNum" sz="quarter" idx="12"/>
          </p:nvPr>
        </p:nvSpPr>
        <p:spPr/>
        <p:txBody>
          <a:bodyPr/>
          <a:lstStyle/>
          <a:p>
            <a:fld id="{5956812E-8CF6-4042-9C95-AEEB181240A3}" type="slidenum">
              <a:rPr lang="en-US" smtClean="0"/>
              <a:t>13</a:t>
            </a:fld>
            <a:endParaRPr lang="en-US"/>
          </a:p>
        </p:txBody>
      </p:sp>
    </p:spTree>
    <p:extLst>
      <p:ext uri="{BB962C8B-B14F-4D97-AF65-F5344CB8AC3E}">
        <p14:creationId xmlns:p14="http://schemas.microsoft.com/office/powerpoint/2010/main" val="114657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Pacific Crest Data</a:t>
            </a:r>
          </a:p>
        </p:txBody>
      </p:sp>
      <p:sp>
        <p:nvSpPr>
          <p:cNvPr id="3" name="Content Placeholder 2"/>
          <p:cNvSpPr>
            <a:spLocks noGrp="1"/>
          </p:cNvSpPr>
          <p:nvPr>
            <p:ph idx="1"/>
          </p:nvPr>
        </p:nvSpPr>
        <p:spPr/>
        <p:txBody>
          <a:bodyPr/>
          <a:lstStyle/>
          <a:p>
            <a:r>
              <a:rPr lang="en-US" dirty="0"/>
              <a:t>Compare the scores of the fall math test by gender.</a:t>
            </a:r>
          </a:p>
          <a:p>
            <a:r>
              <a:rPr lang="en-US" dirty="0"/>
              <a:t>What are the independent and dependent variables?</a:t>
            </a:r>
          </a:p>
          <a:p>
            <a:r>
              <a:rPr lang="en-US" dirty="0"/>
              <a:t>What is the null hypothesis?</a:t>
            </a:r>
          </a:p>
        </p:txBody>
      </p:sp>
      <p:sp>
        <p:nvSpPr>
          <p:cNvPr id="4" name="Slide Number Placeholder 3"/>
          <p:cNvSpPr>
            <a:spLocks noGrp="1"/>
          </p:cNvSpPr>
          <p:nvPr>
            <p:ph type="sldNum" sz="quarter" idx="12"/>
          </p:nvPr>
        </p:nvSpPr>
        <p:spPr/>
        <p:txBody>
          <a:bodyPr/>
          <a:lstStyle/>
          <a:p>
            <a:fld id="{5956812E-8CF6-4042-9C95-AEEB181240A3}" type="slidenum">
              <a:rPr lang="en-US" smtClean="0"/>
              <a:t>14</a:t>
            </a:fld>
            <a:endParaRPr lang="en-US"/>
          </a:p>
        </p:txBody>
      </p:sp>
    </p:spTree>
    <p:extLst>
      <p:ext uri="{BB962C8B-B14F-4D97-AF65-F5344CB8AC3E}">
        <p14:creationId xmlns:p14="http://schemas.microsoft.com/office/powerpoint/2010/main" val="127755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Confounding Variations</a:t>
            </a:r>
          </a:p>
        </p:txBody>
      </p:sp>
      <p:sp>
        <p:nvSpPr>
          <p:cNvPr id="4" name="Subtitle 3"/>
          <p:cNvSpPr>
            <a:spLocks noGrp="1"/>
          </p:cNvSpPr>
          <p:nvPr>
            <p:ph type="subTitle" idx="1"/>
          </p:nvPr>
        </p:nvSpPr>
        <p:spPr/>
        <p:txBody>
          <a:bodyPr/>
          <a:lstStyle/>
          <a:p>
            <a:r>
              <a:rPr lang="en-US" dirty="0">
                <a:solidFill>
                  <a:schemeClr val="tx1"/>
                </a:solidFill>
                <a:latin typeface="Times" charset="0"/>
                <a:ea typeface="ＭＳ Ｐゴシック" charset="0"/>
                <a:cs typeface="ＭＳ Ｐゴシック" charset="0"/>
              </a:rPr>
              <a:t>Anticipating the direction of the change in mean scores</a:t>
            </a:r>
          </a:p>
          <a:p>
            <a:endParaRPr lang="en-US" dirty="0"/>
          </a:p>
        </p:txBody>
      </p:sp>
    </p:spTree>
    <p:extLst>
      <p:ext uri="{BB962C8B-B14F-4D97-AF65-F5344CB8AC3E}">
        <p14:creationId xmlns:p14="http://schemas.microsoft.com/office/powerpoint/2010/main" val="17931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409575"/>
            <a:ext cx="7772400" cy="1143000"/>
          </a:xfrm>
        </p:spPr>
        <p:txBody>
          <a:bodyPr/>
          <a:lstStyle/>
          <a:p>
            <a:pPr eaLnBrk="1" hangingPunct="1"/>
            <a:r>
              <a:rPr lang="en-US" sz="3600">
                <a:latin typeface="Times" charset="0"/>
                <a:ea typeface="ＭＳ Ｐゴシック" charset="0"/>
                <a:cs typeface="ＭＳ Ｐゴシック" charset="0"/>
              </a:rPr>
              <a:t>Direction</a:t>
            </a:r>
            <a:endParaRPr lang="en-US">
              <a:latin typeface="Times" charset="0"/>
              <a:ea typeface="ＭＳ Ｐゴシック" charset="0"/>
              <a:cs typeface="ＭＳ Ｐゴシック" charset="0"/>
            </a:endParaRPr>
          </a:p>
        </p:txBody>
      </p:sp>
      <p:sp>
        <p:nvSpPr>
          <p:cNvPr id="52230" name="Text Box 6"/>
          <p:cNvSpPr txBox="1">
            <a:spLocks noChangeArrowheads="1"/>
          </p:cNvSpPr>
          <p:nvPr/>
        </p:nvSpPr>
        <p:spPr bwMode="auto">
          <a:xfrm>
            <a:off x="373327" y="5010150"/>
            <a:ext cx="8494185"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In some cases it can be assumed that the difference between means </a:t>
            </a:r>
          </a:p>
          <a:p>
            <a:pPr algn="ctr"/>
            <a:r>
              <a:rPr lang="en-US" dirty="0"/>
              <a:t>scores will represent a positive shift. When we give a lesson </a:t>
            </a:r>
          </a:p>
          <a:p>
            <a:pPr algn="ctr"/>
            <a:r>
              <a:rPr lang="en-US" dirty="0"/>
              <a:t>we expect that the test scores will rise from pretest to posttest.  </a:t>
            </a:r>
          </a:p>
        </p:txBody>
      </p:sp>
      <p:sp>
        <p:nvSpPr>
          <p:cNvPr id="52235" name="Line 14"/>
          <p:cNvSpPr>
            <a:spLocks noChangeShapeType="1"/>
          </p:cNvSpPr>
          <p:nvPr/>
        </p:nvSpPr>
        <p:spPr bwMode="auto">
          <a:xfrm>
            <a:off x="4311650" y="1771650"/>
            <a:ext cx="2322513"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2236" name="Text Box 15"/>
          <p:cNvSpPr txBox="1">
            <a:spLocks noChangeArrowheads="1"/>
          </p:cNvSpPr>
          <p:nvPr/>
        </p:nvSpPr>
        <p:spPr bwMode="auto">
          <a:xfrm>
            <a:off x="3752850" y="1300163"/>
            <a:ext cx="30448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Anticipated Mean Shift</a:t>
            </a:r>
          </a:p>
        </p:txBody>
      </p:sp>
      <p:grpSp>
        <p:nvGrpSpPr>
          <p:cNvPr id="13" name="Group 12"/>
          <p:cNvGrpSpPr/>
          <p:nvPr/>
        </p:nvGrpSpPr>
        <p:grpSpPr>
          <a:xfrm>
            <a:off x="439328" y="1934408"/>
            <a:ext cx="7924800" cy="2895600"/>
            <a:chOff x="457200" y="1905000"/>
            <a:chExt cx="7924800" cy="2895600"/>
          </a:xfrm>
        </p:grpSpPr>
        <p:sp>
          <p:nvSpPr>
            <p:cNvPr id="14" name="Line 5"/>
            <p:cNvSpPr>
              <a:spLocks noChangeShapeType="1"/>
            </p:cNvSpPr>
            <p:nvPr/>
          </p:nvSpPr>
          <p:spPr bwMode="auto">
            <a:xfrm>
              <a:off x="4572000" y="1905000"/>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15" name="Line 4"/>
            <p:cNvSpPr>
              <a:spLocks noChangeShapeType="1"/>
            </p:cNvSpPr>
            <p:nvPr/>
          </p:nvSpPr>
          <p:spPr bwMode="auto">
            <a:xfrm>
              <a:off x="457200" y="4800600"/>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16" name="Line 9"/>
            <p:cNvSpPr>
              <a:spLocks noChangeShapeType="1"/>
            </p:cNvSpPr>
            <p:nvPr/>
          </p:nvSpPr>
          <p:spPr bwMode="auto">
            <a:xfrm flipV="1">
              <a:off x="6532563"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17" name="Line 11"/>
            <p:cNvSpPr>
              <a:spLocks noChangeShapeType="1"/>
            </p:cNvSpPr>
            <p:nvPr/>
          </p:nvSpPr>
          <p:spPr bwMode="auto">
            <a:xfrm>
              <a:off x="6654800" y="3062288"/>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18" name="Text Box 13"/>
            <p:cNvSpPr txBox="1">
              <a:spLocks noChangeArrowheads="1"/>
            </p:cNvSpPr>
            <p:nvPr/>
          </p:nvSpPr>
          <p:spPr bwMode="auto">
            <a:xfrm>
              <a:off x="6894513" y="2455863"/>
              <a:ext cx="984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5% (.05)</a:t>
              </a:r>
              <a:endParaRPr lang="en-US" dirty="0"/>
            </a:p>
          </p:txBody>
        </p:sp>
        <p:sp>
          <p:nvSpPr>
            <p:cNvPr id="19" name="Freeform 18"/>
            <p:cNvSpPr/>
            <p:nvPr/>
          </p:nvSpPr>
          <p:spPr>
            <a:xfrm>
              <a:off x="1369051" y="19735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grpSp>
      <p:sp>
        <p:nvSpPr>
          <p:cNvPr id="3" name="Slide Number Placeholder 2"/>
          <p:cNvSpPr>
            <a:spLocks noGrp="1"/>
          </p:cNvSpPr>
          <p:nvPr>
            <p:ph type="sldNum" sz="quarter" idx="12"/>
          </p:nvPr>
        </p:nvSpPr>
        <p:spPr/>
        <p:txBody>
          <a:bodyPr/>
          <a:lstStyle/>
          <a:p>
            <a:fld id="{5956812E-8CF6-4042-9C95-AEEB181240A3}" type="slidenum">
              <a:rPr lang="en-US" smtClean="0"/>
              <a:t>16</a:t>
            </a:fld>
            <a:endParaRPr lang="en-US"/>
          </a:p>
        </p:txBody>
      </p:sp>
    </p:spTree>
    <p:extLst>
      <p:ext uri="{BB962C8B-B14F-4D97-AF65-F5344CB8AC3E}">
        <p14:creationId xmlns:p14="http://schemas.microsoft.com/office/powerpoint/2010/main" val="122164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409575"/>
            <a:ext cx="7772400" cy="1143000"/>
          </a:xfrm>
        </p:spPr>
        <p:txBody>
          <a:bodyPr/>
          <a:lstStyle/>
          <a:p>
            <a:pPr eaLnBrk="1" hangingPunct="1"/>
            <a:r>
              <a:rPr lang="en-US" sz="3600">
                <a:latin typeface="Times" charset="0"/>
                <a:ea typeface="ＭＳ Ｐゴシック" charset="0"/>
                <a:cs typeface="ＭＳ Ｐゴシック" charset="0"/>
              </a:rPr>
              <a:t>Direction</a:t>
            </a:r>
            <a:endParaRPr lang="en-US">
              <a:latin typeface="Times" charset="0"/>
              <a:ea typeface="ＭＳ Ｐゴシック" charset="0"/>
              <a:cs typeface="ＭＳ Ｐゴシック" charset="0"/>
            </a:endParaRPr>
          </a:p>
        </p:txBody>
      </p:sp>
      <p:sp>
        <p:nvSpPr>
          <p:cNvPr id="54278" name="Text Box 6"/>
          <p:cNvSpPr txBox="1">
            <a:spLocks noChangeArrowheads="1"/>
          </p:cNvSpPr>
          <p:nvPr/>
        </p:nvSpPr>
        <p:spPr bwMode="auto">
          <a:xfrm>
            <a:off x="371475" y="5010150"/>
            <a:ext cx="8496300" cy="1552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In some cases it can be assumed that the difference between means </a:t>
            </a:r>
          </a:p>
          <a:p>
            <a:pPr algn="ctr"/>
            <a:r>
              <a:rPr lang="en-US"/>
              <a:t>scores will represent a negative shift. If we do conflict management </a:t>
            </a:r>
          </a:p>
          <a:p>
            <a:pPr algn="ctr"/>
            <a:r>
              <a:rPr lang="en-US"/>
              <a:t>training we would anticipate that the number of conflicts </a:t>
            </a:r>
          </a:p>
          <a:p>
            <a:pPr algn="ctr"/>
            <a:r>
              <a:rPr lang="en-US"/>
              <a:t>would be reduced.</a:t>
            </a:r>
          </a:p>
        </p:txBody>
      </p:sp>
      <p:sp>
        <p:nvSpPr>
          <p:cNvPr id="54283" name="Line 14"/>
          <p:cNvSpPr>
            <a:spLocks noChangeShapeType="1"/>
          </p:cNvSpPr>
          <p:nvPr/>
        </p:nvSpPr>
        <p:spPr bwMode="auto">
          <a:xfrm flipH="1">
            <a:off x="2873375" y="1771650"/>
            <a:ext cx="1871663"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4284" name="Text Box 15"/>
          <p:cNvSpPr txBox="1">
            <a:spLocks noChangeArrowheads="1"/>
          </p:cNvSpPr>
          <p:nvPr/>
        </p:nvSpPr>
        <p:spPr bwMode="auto">
          <a:xfrm>
            <a:off x="3032125" y="1284288"/>
            <a:ext cx="30448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Anticipated Mean Shift</a:t>
            </a:r>
          </a:p>
        </p:txBody>
      </p:sp>
      <p:grpSp>
        <p:nvGrpSpPr>
          <p:cNvPr id="20" name="Group 19"/>
          <p:cNvGrpSpPr/>
          <p:nvPr/>
        </p:nvGrpSpPr>
        <p:grpSpPr>
          <a:xfrm flipH="1">
            <a:off x="745062" y="1934408"/>
            <a:ext cx="7924800" cy="2895600"/>
            <a:chOff x="457200" y="1905000"/>
            <a:chExt cx="7924800" cy="2895600"/>
          </a:xfrm>
        </p:grpSpPr>
        <p:sp>
          <p:nvSpPr>
            <p:cNvPr id="21" name="Line 5"/>
            <p:cNvSpPr>
              <a:spLocks noChangeShapeType="1"/>
            </p:cNvSpPr>
            <p:nvPr/>
          </p:nvSpPr>
          <p:spPr bwMode="auto">
            <a:xfrm>
              <a:off x="4572000" y="1905000"/>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2" name="Line 4"/>
            <p:cNvSpPr>
              <a:spLocks noChangeShapeType="1"/>
            </p:cNvSpPr>
            <p:nvPr/>
          </p:nvSpPr>
          <p:spPr bwMode="auto">
            <a:xfrm>
              <a:off x="457200" y="4800600"/>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3" name="Line 9"/>
            <p:cNvSpPr>
              <a:spLocks noChangeShapeType="1"/>
            </p:cNvSpPr>
            <p:nvPr/>
          </p:nvSpPr>
          <p:spPr bwMode="auto">
            <a:xfrm flipV="1">
              <a:off x="6532563"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4" name="Line 11"/>
            <p:cNvSpPr>
              <a:spLocks noChangeShapeType="1"/>
            </p:cNvSpPr>
            <p:nvPr/>
          </p:nvSpPr>
          <p:spPr bwMode="auto">
            <a:xfrm>
              <a:off x="6654800" y="3062288"/>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5" name="Text Box 13"/>
            <p:cNvSpPr txBox="1">
              <a:spLocks noChangeArrowheads="1"/>
            </p:cNvSpPr>
            <p:nvPr/>
          </p:nvSpPr>
          <p:spPr bwMode="auto">
            <a:xfrm>
              <a:off x="6894513" y="2455863"/>
              <a:ext cx="984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5% (.05)</a:t>
              </a:r>
              <a:endParaRPr lang="en-US" dirty="0"/>
            </a:p>
          </p:txBody>
        </p:sp>
        <p:sp>
          <p:nvSpPr>
            <p:cNvPr id="26" name="Freeform 25"/>
            <p:cNvSpPr/>
            <p:nvPr/>
          </p:nvSpPr>
          <p:spPr>
            <a:xfrm>
              <a:off x="1369051" y="19735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grpSp>
      <p:sp>
        <p:nvSpPr>
          <p:cNvPr id="3" name="Slide Number Placeholder 2"/>
          <p:cNvSpPr>
            <a:spLocks noGrp="1"/>
          </p:cNvSpPr>
          <p:nvPr>
            <p:ph type="sldNum" sz="quarter" idx="12"/>
          </p:nvPr>
        </p:nvSpPr>
        <p:spPr/>
        <p:txBody>
          <a:bodyPr/>
          <a:lstStyle/>
          <a:p>
            <a:fld id="{5956812E-8CF6-4042-9C95-AEEB181240A3}" type="slidenum">
              <a:rPr lang="en-US" smtClean="0"/>
              <a:t>17</a:t>
            </a:fld>
            <a:endParaRPr lang="en-US"/>
          </a:p>
        </p:txBody>
      </p:sp>
    </p:spTree>
    <p:extLst>
      <p:ext uri="{BB962C8B-B14F-4D97-AF65-F5344CB8AC3E}">
        <p14:creationId xmlns:p14="http://schemas.microsoft.com/office/powerpoint/2010/main" val="143453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409575"/>
            <a:ext cx="7772400" cy="1143000"/>
          </a:xfrm>
        </p:spPr>
        <p:txBody>
          <a:bodyPr/>
          <a:lstStyle/>
          <a:p>
            <a:pPr eaLnBrk="1" hangingPunct="1"/>
            <a:r>
              <a:rPr lang="en-US" sz="3600" dirty="0">
                <a:latin typeface="Times" charset="0"/>
                <a:ea typeface="ＭＳ Ｐゴシック" charset="0"/>
                <a:cs typeface="ＭＳ Ｐゴシック" charset="0"/>
              </a:rPr>
              <a:t>Direction</a:t>
            </a:r>
            <a:endParaRPr lang="en-US" dirty="0">
              <a:latin typeface="Times" charset="0"/>
              <a:ea typeface="ＭＳ Ｐゴシック" charset="0"/>
              <a:cs typeface="ＭＳ Ｐゴシック" charset="0"/>
            </a:endParaRPr>
          </a:p>
        </p:txBody>
      </p:sp>
      <p:sp>
        <p:nvSpPr>
          <p:cNvPr id="56326" name="Text Box 6"/>
          <p:cNvSpPr txBox="1">
            <a:spLocks noChangeArrowheads="1"/>
          </p:cNvSpPr>
          <p:nvPr/>
        </p:nvSpPr>
        <p:spPr bwMode="auto">
          <a:xfrm>
            <a:off x="274254" y="5010150"/>
            <a:ext cx="8746305"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What happens if you cannot anticipate which way the mean will shift?</a:t>
            </a:r>
          </a:p>
          <a:p>
            <a:pPr algn="ctr"/>
            <a:r>
              <a:rPr lang="en-US" dirty="0"/>
              <a:t>Will canceling inter-mural sports affect </a:t>
            </a:r>
            <a:br>
              <a:rPr lang="en-US" dirty="0"/>
            </a:br>
            <a:r>
              <a:rPr lang="en-US" dirty="0"/>
              <a:t>achievement positively or negatively?</a:t>
            </a:r>
          </a:p>
        </p:txBody>
      </p:sp>
      <p:sp>
        <p:nvSpPr>
          <p:cNvPr id="56331" name="Line 14"/>
          <p:cNvSpPr>
            <a:spLocks noChangeShapeType="1"/>
          </p:cNvSpPr>
          <p:nvPr/>
        </p:nvSpPr>
        <p:spPr bwMode="auto">
          <a:xfrm flipH="1">
            <a:off x="3159125" y="1771650"/>
            <a:ext cx="2706688"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6332" name="Text Box 15"/>
          <p:cNvSpPr txBox="1">
            <a:spLocks noChangeArrowheads="1"/>
          </p:cNvSpPr>
          <p:nvPr/>
        </p:nvSpPr>
        <p:spPr bwMode="auto">
          <a:xfrm>
            <a:off x="4419600" y="1250950"/>
            <a:ext cx="3190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t>
            </a:r>
          </a:p>
        </p:txBody>
      </p:sp>
      <p:sp>
        <p:nvSpPr>
          <p:cNvPr id="19" name="Line 5"/>
          <p:cNvSpPr>
            <a:spLocks noChangeShapeType="1"/>
          </p:cNvSpPr>
          <p:nvPr/>
        </p:nvSpPr>
        <p:spPr bwMode="auto">
          <a:xfrm>
            <a:off x="4554128" y="1934408"/>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0" name="Line 4"/>
          <p:cNvSpPr>
            <a:spLocks noChangeShapeType="1"/>
          </p:cNvSpPr>
          <p:nvPr/>
        </p:nvSpPr>
        <p:spPr bwMode="auto">
          <a:xfrm>
            <a:off x="439328" y="4830008"/>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1" name="Line 9"/>
          <p:cNvSpPr>
            <a:spLocks noChangeShapeType="1"/>
          </p:cNvSpPr>
          <p:nvPr/>
        </p:nvSpPr>
        <p:spPr bwMode="auto">
          <a:xfrm flipV="1">
            <a:off x="6514691" y="2186821"/>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2" name="Line 11"/>
          <p:cNvSpPr>
            <a:spLocks noChangeShapeType="1"/>
          </p:cNvSpPr>
          <p:nvPr/>
        </p:nvSpPr>
        <p:spPr bwMode="auto">
          <a:xfrm>
            <a:off x="6636928" y="3091696"/>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3" name="Text Box 13"/>
          <p:cNvSpPr txBox="1">
            <a:spLocks noChangeArrowheads="1"/>
          </p:cNvSpPr>
          <p:nvPr/>
        </p:nvSpPr>
        <p:spPr bwMode="auto">
          <a:xfrm>
            <a:off x="6876641" y="2485271"/>
            <a:ext cx="984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5% (.05)</a:t>
            </a:r>
            <a:endParaRPr lang="en-US" dirty="0"/>
          </a:p>
        </p:txBody>
      </p:sp>
      <p:grpSp>
        <p:nvGrpSpPr>
          <p:cNvPr id="25" name="Group 24"/>
          <p:cNvGrpSpPr/>
          <p:nvPr/>
        </p:nvGrpSpPr>
        <p:grpSpPr>
          <a:xfrm flipH="1">
            <a:off x="744595" y="1933954"/>
            <a:ext cx="7924800" cy="2895600"/>
            <a:chOff x="457200" y="1905000"/>
            <a:chExt cx="7924800" cy="2895600"/>
          </a:xfrm>
        </p:grpSpPr>
        <p:sp>
          <p:nvSpPr>
            <p:cNvPr id="26" name="Line 5"/>
            <p:cNvSpPr>
              <a:spLocks noChangeShapeType="1"/>
            </p:cNvSpPr>
            <p:nvPr/>
          </p:nvSpPr>
          <p:spPr bwMode="auto">
            <a:xfrm>
              <a:off x="4572000" y="1905000"/>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7" name="Line 4"/>
            <p:cNvSpPr>
              <a:spLocks noChangeShapeType="1"/>
            </p:cNvSpPr>
            <p:nvPr/>
          </p:nvSpPr>
          <p:spPr bwMode="auto">
            <a:xfrm>
              <a:off x="457200" y="4800600"/>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8" name="Line 9"/>
            <p:cNvSpPr>
              <a:spLocks noChangeShapeType="1"/>
            </p:cNvSpPr>
            <p:nvPr/>
          </p:nvSpPr>
          <p:spPr bwMode="auto">
            <a:xfrm flipV="1">
              <a:off x="6532563"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9" name="Line 11"/>
            <p:cNvSpPr>
              <a:spLocks noChangeShapeType="1"/>
            </p:cNvSpPr>
            <p:nvPr/>
          </p:nvSpPr>
          <p:spPr bwMode="auto">
            <a:xfrm>
              <a:off x="6654800" y="3062288"/>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30" name="Text Box 13"/>
            <p:cNvSpPr txBox="1">
              <a:spLocks noChangeArrowheads="1"/>
            </p:cNvSpPr>
            <p:nvPr/>
          </p:nvSpPr>
          <p:spPr bwMode="auto">
            <a:xfrm>
              <a:off x="6894513" y="2455863"/>
              <a:ext cx="984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5% (.05)</a:t>
              </a:r>
              <a:endParaRPr lang="en-US" dirty="0"/>
            </a:p>
          </p:txBody>
        </p:sp>
        <p:sp>
          <p:nvSpPr>
            <p:cNvPr id="31" name="Freeform 30"/>
            <p:cNvSpPr/>
            <p:nvPr/>
          </p:nvSpPr>
          <p:spPr>
            <a:xfrm>
              <a:off x="1369051" y="19735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grpSp>
      <p:sp>
        <p:nvSpPr>
          <p:cNvPr id="32" name="Text Box 17"/>
          <p:cNvSpPr txBox="1">
            <a:spLocks noChangeArrowheads="1"/>
          </p:cNvSpPr>
          <p:nvPr/>
        </p:nvSpPr>
        <p:spPr bwMode="auto">
          <a:xfrm>
            <a:off x="960438" y="915988"/>
            <a:ext cx="156164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0000"/>
                </a:solidFill>
              </a:rPr>
              <a:t>alpha = .10</a:t>
            </a:r>
          </a:p>
        </p:txBody>
      </p:sp>
      <p:sp>
        <p:nvSpPr>
          <p:cNvPr id="3" name="Slide Number Placeholder 2"/>
          <p:cNvSpPr>
            <a:spLocks noGrp="1"/>
          </p:cNvSpPr>
          <p:nvPr>
            <p:ph type="sldNum" sz="quarter" idx="12"/>
          </p:nvPr>
        </p:nvSpPr>
        <p:spPr/>
        <p:txBody>
          <a:bodyPr/>
          <a:lstStyle/>
          <a:p>
            <a:fld id="{5956812E-8CF6-4042-9C95-AEEB181240A3}" type="slidenum">
              <a:rPr lang="en-US" smtClean="0"/>
              <a:t>18</a:t>
            </a:fld>
            <a:endParaRPr lang="en-US"/>
          </a:p>
        </p:txBody>
      </p:sp>
    </p:spTree>
    <p:extLst>
      <p:ext uri="{BB962C8B-B14F-4D97-AF65-F5344CB8AC3E}">
        <p14:creationId xmlns:p14="http://schemas.microsoft.com/office/powerpoint/2010/main" val="60629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409575"/>
            <a:ext cx="7772400" cy="1143000"/>
          </a:xfrm>
        </p:spPr>
        <p:txBody>
          <a:bodyPr/>
          <a:lstStyle/>
          <a:p>
            <a:pPr eaLnBrk="1" hangingPunct="1"/>
            <a:r>
              <a:rPr lang="en-US" sz="3600">
                <a:latin typeface="Times" charset="0"/>
                <a:ea typeface="ＭＳ Ｐゴシック" charset="0"/>
                <a:cs typeface="ＭＳ Ｐゴシック" charset="0"/>
              </a:rPr>
              <a:t>Direction</a:t>
            </a:r>
            <a:endParaRPr lang="en-US">
              <a:latin typeface="Times" charset="0"/>
              <a:ea typeface="ＭＳ Ｐゴシック" charset="0"/>
              <a:cs typeface="ＭＳ Ｐゴシック" charset="0"/>
            </a:endParaRPr>
          </a:p>
        </p:txBody>
      </p:sp>
      <p:sp>
        <p:nvSpPr>
          <p:cNvPr id="58374" name="Text Box 6"/>
          <p:cNvSpPr txBox="1">
            <a:spLocks noChangeArrowheads="1"/>
          </p:cNvSpPr>
          <p:nvPr/>
        </p:nvSpPr>
        <p:spPr bwMode="auto">
          <a:xfrm>
            <a:off x="477838" y="5010150"/>
            <a:ext cx="8386762" cy="1552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The possible means which would be considered significant must be</a:t>
            </a:r>
          </a:p>
          <a:p>
            <a:pPr algn="ctr"/>
            <a:r>
              <a:rPr lang="en-US" dirty="0"/>
              <a:t>split to both ends of the sampling distribution—a </a:t>
            </a:r>
            <a:r>
              <a:rPr lang="en-US" i="1" dirty="0"/>
              <a:t>two-tailed</a:t>
            </a:r>
            <a:r>
              <a:rPr lang="en-US" dirty="0"/>
              <a:t> test </a:t>
            </a:r>
          </a:p>
          <a:p>
            <a:pPr algn="ctr"/>
            <a:r>
              <a:rPr lang="en-US" dirty="0"/>
              <a:t>of significance. It is the researchers job to demonstrate that a </a:t>
            </a:r>
          </a:p>
          <a:p>
            <a:pPr algn="ctr"/>
            <a:r>
              <a:rPr lang="en-US" dirty="0"/>
              <a:t>significance test should be one-tailed or two-tailed.</a:t>
            </a:r>
          </a:p>
        </p:txBody>
      </p:sp>
      <p:sp>
        <p:nvSpPr>
          <p:cNvPr id="58376" name="Line 8"/>
          <p:cNvSpPr>
            <a:spLocks noChangeShapeType="1"/>
          </p:cNvSpPr>
          <p:nvPr/>
        </p:nvSpPr>
        <p:spPr bwMode="auto">
          <a:xfrm flipV="1">
            <a:off x="2138363" y="2180929"/>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77" name="Line 9"/>
          <p:cNvSpPr>
            <a:spLocks noChangeShapeType="1"/>
          </p:cNvSpPr>
          <p:nvPr/>
        </p:nvSpPr>
        <p:spPr bwMode="auto">
          <a:xfrm>
            <a:off x="923925" y="3062288"/>
            <a:ext cx="1085850"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78" name="Text Box 10"/>
          <p:cNvSpPr txBox="1">
            <a:spLocks noChangeArrowheads="1"/>
          </p:cNvSpPr>
          <p:nvPr/>
        </p:nvSpPr>
        <p:spPr bwMode="auto">
          <a:xfrm>
            <a:off x="1130300" y="2222500"/>
            <a:ext cx="7366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2.5% </a:t>
            </a:r>
          </a:p>
          <a:p>
            <a:r>
              <a:rPr lang="en-US" sz="1800"/>
              <a:t>(.025)</a:t>
            </a:r>
            <a:endParaRPr lang="en-US"/>
          </a:p>
        </p:txBody>
      </p:sp>
      <p:sp>
        <p:nvSpPr>
          <p:cNvPr id="58379" name="Line 11"/>
          <p:cNvSpPr>
            <a:spLocks noChangeShapeType="1"/>
          </p:cNvSpPr>
          <p:nvPr/>
        </p:nvSpPr>
        <p:spPr bwMode="auto">
          <a:xfrm flipH="1">
            <a:off x="3159125" y="1771650"/>
            <a:ext cx="2706688"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80" name="Text Box 12"/>
          <p:cNvSpPr txBox="1">
            <a:spLocks noChangeArrowheads="1"/>
          </p:cNvSpPr>
          <p:nvPr/>
        </p:nvSpPr>
        <p:spPr bwMode="auto">
          <a:xfrm>
            <a:off x="4419600" y="1250950"/>
            <a:ext cx="3190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t>
            </a:r>
          </a:p>
        </p:txBody>
      </p:sp>
      <p:sp>
        <p:nvSpPr>
          <p:cNvPr id="58382" name="Line 14"/>
          <p:cNvSpPr>
            <a:spLocks noChangeShapeType="1"/>
          </p:cNvSpPr>
          <p:nvPr/>
        </p:nvSpPr>
        <p:spPr bwMode="auto">
          <a:xfrm flipV="1">
            <a:off x="7034213" y="2180929"/>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83" name="Line 15"/>
          <p:cNvSpPr>
            <a:spLocks noChangeShapeType="1"/>
          </p:cNvSpPr>
          <p:nvPr/>
        </p:nvSpPr>
        <p:spPr bwMode="auto">
          <a:xfrm>
            <a:off x="7138988" y="3062288"/>
            <a:ext cx="1068387"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84" name="Text Box 16"/>
          <p:cNvSpPr txBox="1">
            <a:spLocks noChangeArrowheads="1"/>
          </p:cNvSpPr>
          <p:nvPr/>
        </p:nvSpPr>
        <p:spPr bwMode="auto">
          <a:xfrm>
            <a:off x="7362825" y="2273300"/>
            <a:ext cx="7366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2.5% </a:t>
            </a:r>
          </a:p>
          <a:p>
            <a:r>
              <a:rPr lang="en-US" sz="1800"/>
              <a:t>(.025)</a:t>
            </a:r>
            <a:endParaRPr lang="en-US"/>
          </a:p>
        </p:txBody>
      </p:sp>
      <p:sp>
        <p:nvSpPr>
          <p:cNvPr id="19" name="Line 5"/>
          <p:cNvSpPr>
            <a:spLocks noChangeShapeType="1"/>
          </p:cNvSpPr>
          <p:nvPr/>
        </p:nvSpPr>
        <p:spPr bwMode="auto">
          <a:xfrm flipH="1">
            <a:off x="4554595" y="1933954"/>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0" name="Line 4"/>
          <p:cNvSpPr>
            <a:spLocks noChangeShapeType="1"/>
          </p:cNvSpPr>
          <p:nvPr/>
        </p:nvSpPr>
        <p:spPr bwMode="auto">
          <a:xfrm flipH="1">
            <a:off x="744595" y="4829554"/>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4" name="Freeform 23"/>
          <p:cNvSpPr/>
          <p:nvPr/>
        </p:nvSpPr>
        <p:spPr>
          <a:xfrm flipH="1">
            <a:off x="1351719" y="2002462"/>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17" name="Text Box 17"/>
          <p:cNvSpPr txBox="1">
            <a:spLocks noChangeArrowheads="1"/>
          </p:cNvSpPr>
          <p:nvPr/>
        </p:nvSpPr>
        <p:spPr bwMode="auto">
          <a:xfrm>
            <a:off x="960438" y="915988"/>
            <a:ext cx="156164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0000"/>
                </a:solidFill>
              </a:rPr>
              <a:t>alpha = .05</a:t>
            </a:r>
          </a:p>
        </p:txBody>
      </p:sp>
      <p:sp>
        <p:nvSpPr>
          <p:cNvPr id="3" name="Slide Number Placeholder 2"/>
          <p:cNvSpPr>
            <a:spLocks noGrp="1"/>
          </p:cNvSpPr>
          <p:nvPr>
            <p:ph type="sldNum" sz="quarter" idx="12"/>
          </p:nvPr>
        </p:nvSpPr>
        <p:spPr/>
        <p:txBody>
          <a:bodyPr/>
          <a:lstStyle/>
          <a:p>
            <a:fld id="{5956812E-8CF6-4042-9C95-AEEB181240A3}" type="slidenum">
              <a:rPr lang="en-US" smtClean="0"/>
              <a:t>19</a:t>
            </a:fld>
            <a:endParaRPr lang="en-US"/>
          </a:p>
        </p:txBody>
      </p:sp>
    </p:spTree>
    <p:extLst>
      <p:ext uri="{BB962C8B-B14F-4D97-AF65-F5344CB8AC3E}">
        <p14:creationId xmlns:p14="http://schemas.microsoft.com/office/powerpoint/2010/main" val="152415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aphicFrame>
        <p:nvGraphicFramePr>
          <p:cNvPr id="27" name="Chart 26"/>
          <p:cNvGraphicFramePr>
            <a:graphicFrameLocks/>
          </p:cNvGraphicFramePr>
          <p:nvPr>
            <p:extLst>
              <p:ext uri="{D42A27DB-BD31-4B8C-83A1-F6EECF244321}">
                <p14:modId xmlns:p14="http://schemas.microsoft.com/office/powerpoint/2010/main" val="2110279920"/>
              </p:ext>
            </p:extLst>
          </p:nvPr>
        </p:nvGraphicFramePr>
        <p:xfrm>
          <a:off x="3589375" y="1500272"/>
          <a:ext cx="2114808" cy="3709801"/>
        </p:xfrm>
        <a:graphic>
          <a:graphicData uri="http://schemas.openxmlformats.org/drawingml/2006/chart">
            <c:chart xmlns:c="http://schemas.openxmlformats.org/drawingml/2006/chart" xmlns:r="http://schemas.openxmlformats.org/officeDocument/2006/relationships" r:id="rId2"/>
          </a:graphicData>
        </a:graphic>
      </p:graphicFrame>
      <p:sp>
        <p:nvSpPr>
          <p:cNvPr id="28" name="Title 6"/>
          <p:cNvSpPr>
            <a:spLocks noGrp="1"/>
          </p:cNvSpPr>
          <p:nvPr>
            <p:ph type="title"/>
          </p:nvPr>
        </p:nvSpPr>
        <p:spPr>
          <a:xfrm>
            <a:off x="457200" y="-121602"/>
            <a:ext cx="8229600" cy="1143000"/>
          </a:xfrm>
        </p:spPr>
        <p:txBody>
          <a:bodyPr>
            <a:normAutofit/>
          </a:bodyPr>
          <a:lstStyle/>
          <a:p>
            <a:r>
              <a:rPr lang="en-US" sz="3600" dirty="0"/>
              <a:t>Histogram of Pretest Scores</a:t>
            </a:r>
          </a:p>
        </p:txBody>
      </p:sp>
      <p:sp>
        <p:nvSpPr>
          <p:cNvPr id="2" name="Slide Number Placeholder 1"/>
          <p:cNvSpPr>
            <a:spLocks noGrp="1"/>
          </p:cNvSpPr>
          <p:nvPr>
            <p:ph type="sldNum" sz="quarter" idx="12"/>
          </p:nvPr>
        </p:nvSpPr>
        <p:spPr/>
        <p:txBody>
          <a:bodyPr/>
          <a:lstStyle/>
          <a:p>
            <a:fld id="{5956812E-8CF6-4042-9C95-AEEB181240A3}" type="slidenum">
              <a:rPr lang="en-US" smtClean="0"/>
              <a:t>2</a:t>
            </a:fld>
            <a:endParaRPr lang="en-US"/>
          </a:p>
        </p:txBody>
      </p:sp>
    </p:spTree>
    <p:extLst>
      <p:ext uri="{BB962C8B-B14F-4D97-AF65-F5344CB8AC3E}">
        <p14:creationId xmlns:p14="http://schemas.microsoft.com/office/powerpoint/2010/main" val="42938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295400" y="838200"/>
          <a:ext cx="6902450" cy="3271839"/>
        </p:xfrm>
        <a:graphic>
          <a:graphicData uri="http://schemas.openxmlformats.org/drawingml/2006/table">
            <a:tbl>
              <a:tblPr/>
              <a:tblGrid>
                <a:gridCol w="1381125">
                  <a:extLst>
                    <a:ext uri="{9D8B030D-6E8A-4147-A177-3AD203B41FA5}">
                      <a16:colId xmlns:a16="http://schemas.microsoft.com/office/drawing/2014/main" val="20000"/>
                    </a:ext>
                  </a:extLst>
                </a:gridCol>
                <a:gridCol w="1379538">
                  <a:extLst>
                    <a:ext uri="{9D8B030D-6E8A-4147-A177-3AD203B41FA5}">
                      <a16:colId xmlns:a16="http://schemas.microsoft.com/office/drawing/2014/main" val="20001"/>
                    </a:ext>
                  </a:extLst>
                </a:gridCol>
                <a:gridCol w="1381125">
                  <a:extLst>
                    <a:ext uri="{9D8B030D-6E8A-4147-A177-3AD203B41FA5}">
                      <a16:colId xmlns:a16="http://schemas.microsoft.com/office/drawing/2014/main" val="20002"/>
                    </a:ext>
                  </a:extLst>
                </a:gridCol>
                <a:gridCol w="1381125">
                  <a:extLst>
                    <a:ext uri="{9D8B030D-6E8A-4147-A177-3AD203B41FA5}">
                      <a16:colId xmlns:a16="http://schemas.microsoft.com/office/drawing/2014/main" val="20003"/>
                    </a:ext>
                  </a:extLst>
                </a:gridCol>
                <a:gridCol w="1379537">
                  <a:extLst>
                    <a:ext uri="{9D8B030D-6E8A-4147-A177-3AD203B41FA5}">
                      <a16:colId xmlns:a16="http://schemas.microsoft.com/office/drawing/2014/main" val="20004"/>
                    </a:ext>
                  </a:extLst>
                </a:gridCol>
              </a:tblGrid>
              <a:tr h="257175">
                <a:tc gridSpan="5">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400" b="1" i="1" u="none" strike="noStrike" cap="none" normalizeH="0" baseline="0">
                          <a:ln>
                            <a:noFill/>
                          </a:ln>
                          <a:solidFill>
                            <a:schemeClr val="tx1"/>
                          </a:solidFill>
                          <a:effectLst/>
                          <a:latin typeface="Verdana" charset="0"/>
                          <a:ea typeface="ＭＳ Ｐゴシック" charset="0"/>
                          <a:cs typeface="ＭＳ Ｐゴシック" charset="0"/>
                        </a:rPr>
                        <a:t>EZAnalyze Results Report - Paired T-Test of Pretest with Posttest</a:t>
                      </a:r>
                    </a:p>
                  </a:txBody>
                  <a:tcPr marL="0" marR="0" marT="0" marB="0" anchor="b" horzOverflow="overflow">
                    <a:lnL>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9713">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257175">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Verdana" charset="0"/>
                          <a:ea typeface="ＭＳ Ｐゴシック" charset="0"/>
                          <a:cs typeface="ＭＳ Ｐゴシック" charset="0"/>
                        </a:rPr>
                        <a:t>Pretest</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Verdana" charset="0"/>
                          <a:ea typeface="ＭＳ Ｐゴシック" charset="0"/>
                          <a:cs typeface="ＭＳ Ｐゴシック" charset="0"/>
                        </a:rPr>
                        <a:t>Posttest</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257175">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Verdana" charset="0"/>
                          <a:ea typeface="ＭＳ Ｐゴシック" charset="0"/>
                          <a:cs typeface="ＭＳ Ｐゴシック" charset="0"/>
                        </a:rPr>
                        <a:t>Mean:</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74.611</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82.611</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257175">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Verdana" charset="0"/>
                          <a:ea typeface="ＭＳ Ｐゴシック" charset="0"/>
                          <a:cs typeface="ＭＳ Ｐゴシック" charset="0"/>
                        </a:rPr>
                        <a:t>Std. Dev.:</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13.349</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11.850</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239713">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257175">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Verdana" charset="0"/>
                          <a:ea typeface="ＭＳ Ｐゴシック" charset="0"/>
                          <a:cs typeface="ＭＳ Ｐゴシック" charset="0"/>
                        </a:rPr>
                        <a:t>N Pairs:</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36</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477838">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Verdana" charset="0"/>
                          <a:ea typeface="ＭＳ Ｐゴシック" charset="0"/>
                          <a:cs typeface="ＭＳ Ｐゴシック" charset="0"/>
                        </a:rPr>
                        <a:t>Mean Difference:</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-8.000</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257175">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Verdana" charset="0"/>
                          <a:ea typeface="ＭＳ Ｐゴシック" charset="0"/>
                          <a:cs typeface="ＭＳ Ｐゴシック" charset="0"/>
                        </a:rPr>
                        <a:t>SE of Diff.:</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2.936</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257175">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Verdana" charset="0"/>
                          <a:ea typeface="ＭＳ Ｐゴシック" charset="0"/>
                          <a:cs typeface="ＭＳ Ｐゴシック" charset="0"/>
                        </a:rPr>
                        <a:t>Eta Squared:</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.171</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r h="257175">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Verdana" charset="0"/>
                          <a:ea typeface="ＭＳ Ｐゴシック" charset="0"/>
                          <a:cs typeface="ＭＳ Ｐゴシック" charset="0"/>
                        </a:rPr>
                        <a:t>T-Score:</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2.724</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r h="257175">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Verdana" charset="0"/>
                          <a:ea typeface="ＭＳ Ｐゴシック" charset="0"/>
                          <a:cs typeface="ＭＳ Ｐゴシック" charset="0"/>
                        </a:rPr>
                        <a:t>P:</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.010</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ＭＳ Ｐゴシック" charset="0"/>
                      </a:endParaRPr>
                    </a:p>
                  </a:txBody>
                  <a:tcPr marL="0" marR="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1"/>
                  </a:ext>
                </a:extLst>
              </a:tr>
            </a:tbl>
          </a:graphicData>
        </a:graphic>
      </p:graphicFrame>
      <p:grpSp>
        <p:nvGrpSpPr>
          <p:cNvPr id="60475" name="Group 8"/>
          <p:cNvGrpSpPr>
            <a:grpSpLocks/>
          </p:cNvGrpSpPr>
          <p:nvPr/>
        </p:nvGrpSpPr>
        <p:grpSpPr bwMode="auto">
          <a:xfrm>
            <a:off x="990600" y="3733800"/>
            <a:ext cx="4800600" cy="1619250"/>
            <a:chOff x="990600" y="3733800"/>
            <a:chExt cx="4800600" cy="1619310"/>
          </a:xfrm>
        </p:grpSpPr>
        <p:sp>
          <p:nvSpPr>
            <p:cNvPr id="60477" name="TextBox 6"/>
            <p:cNvSpPr txBox="1">
              <a:spLocks noChangeArrowheads="1"/>
            </p:cNvSpPr>
            <p:nvPr/>
          </p:nvSpPr>
          <p:spPr bwMode="auto">
            <a:xfrm>
              <a:off x="990600" y="4953000"/>
              <a:ext cx="474283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EZAnalyze always reports two-tailed results</a:t>
              </a:r>
            </a:p>
          </p:txBody>
        </p:sp>
        <p:sp>
          <p:nvSpPr>
            <p:cNvPr id="60478" name="Oval 7"/>
            <p:cNvSpPr>
              <a:spLocks noChangeArrowheads="1"/>
            </p:cNvSpPr>
            <p:nvPr/>
          </p:nvSpPr>
          <p:spPr bwMode="auto">
            <a:xfrm>
              <a:off x="4724400" y="3733800"/>
              <a:ext cx="1066800" cy="5334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dirty="0">
                <a:latin typeface="Times"/>
              </a:endParaRPr>
            </a:p>
          </p:txBody>
        </p:sp>
      </p:grpSp>
      <p:sp>
        <p:nvSpPr>
          <p:cNvPr id="60476" name="TextBox 9"/>
          <p:cNvSpPr txBox="1">
            <a:spLocks noChangeArrowheads="1"/>
          </p:cNvSpPr>
          <p:nvPr/>
        </p:nvSpPr>
        <p:spPr bwMode="auto">
          <a:xfrm>
            <a:off x="1066800" y="5638800"/>
            <a:ext cx="659923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To compute one-tailed results divide </a:t>
            </a:r>
            <a:r>
              <a:rPr lang="en-US" i="1"/>
              <a:t>p</a:t>
            </a:r>
            <a:r>
              <a:rPr lang="en-US"/>
              <a:t> value in half.</a:t>
            </a:r>
          </a:p>
        </p:txBody>
      </p:sp>
      <p:sp>
        <p:nvSpPr>
          <p:cNvPr id="3" name="Slide Number Placeholder 2"/>
          <p:cNvSpPr>
            <a:spLocks noGrp="1"/>
          </p:cNvSpPr>
          <p:nvPr>
            <p:ph type="sldNum" sz="quarter" idx="12"/>
          </p:nvPr>
        </p:nvSpPr>
        <p:spPr/>
        <p:txBody>
          <a:bodyPr/>
          <a:lstStyle/>
          <a:p>
            <a:fld id="{5956812E-8CF6-4042-9C95-AEEB181240A3}" type="slidenum">
              <a:rPr lang="en-US" smtClean="0"/>
              <a:t>20</a:t>
            </a:fld>
            <a:endParaRPr lang="en-US"/>
          </a:p>
        </p:txBody>
      </p:sp>
    </p:spTree>
    <p:extLst>
      <p:ext uri="{BB962C8B-B14F-4D97-AF65-F5344CB8AC3E}">
        <p14:creationId xmlns:p14="http://schemas.microsoft.com/office/powerpoint/2010/main" val="134631244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6507190" y="4672003"/>
            <a:ext cx="1254911" cy="151462"/>
          </a:xfrm>
          <a:custGeom>
            <a:avLst/>
            <a:gdLst>
              <a:gd name="connsiteX0" fmla="*/ 5826 w 1252503"/>
              <a:gd name="connsiteY0" fmla="*/ 0 h 151462"/>
              <a:gd name="connsiteX1" fmla="*/ 180593 w 1252503"/>
              <a:gd name="connsiteY1" fmla="*/ 34953 h 151462"/>
              <a:gd name="connsiteX2" fmla="*/ 425268 w 1252503"/>
              <a:gd name="connsiteY2" fmla="*/ 58255 h 151462"/>
              <a:gd name="connsiteX3" fmla="*/ 652467 w 1252503"/>
              <a:gd name="connsiteY3" fmla="*/ 75731 h 151462"/>
              <a:gd name="connsiteX4" fmla="*/ 908793 w 1252503"/>
              <a:gd name="connsiteY4" fmla="*/ 81557 h 151462"/>
              <a:gd name="connsiteX5" fmla="*/ 1101037 w 1252503"/>
              <a:gd name="connsiteY5" fmla="*/ 87382 h 151462"/>
              <a:gd name="connsiteX6" fmla="*/ 1240852 w 1252503"/>
              <a:gd name="connsiteY6" fmla="*/ 87382 h 151462"/>
              <a:gd name="connsiteX7" fmla="*/ 1252503 w 1252503"/>
              <a:gd name="connsiteY7" fmla="*/ 151462 h 151462"/>
              <a:gd name="connsiteX8" fmla="*/ 0 w 1252503"/>
              <a:gd name="connsiteY8" fmla="*/ 151462 h 151462"/>
              <a:gd name="connsiteX9" fmla="*/ 0 w 1252503"/>
              <a:gd name="connsiteY9" fmla="*/ 151462 h 151462"/>
              <a:gd name="connsiteX0" fmla="*/ 5826 w 1259597"/>
              <a:gd name="connsiteY0" fmla="*/ 0 h 151462"/>
              <a:gd name="connsiteX1" fmla="*/ 180593 w 1259597"/>
              <a:gd name="connsiteY1" fmla="*/ 34953 h 151462"/>
              <a:gd name="connsiteX2" fmla="*/ 425268 w 1259597"/>
              <a:gd name="connsiteY2" fmla="*/ 58255 h 151462"/>
              <a:gd name="connsiteX3" fmla="*/ 652467 w 1259597"/>
              <a:gd name="connsiteY3" fmla="*/ 75731 h 151462"/>
              <a:gd name="connsiteX4" fmla="*/ 908793 w 1259597"/>
              <a:gd name="connsiteY4" fmla="*/ 81557 h 151462"/>
              <a:gd name="connsiteX5" fmla="*/ 1101037 w 1259597"/>
              <a:gd name="connsiteY5" fmla="*/ 87382 h 151462"/>
              <a:gd name="connsiteX6" fmla="*/ 1259597 w 1259597"/>
              <a:gd name="connsiteY6" fmla="*/ 87382 h 151462"/>
              <a:gd name="connsiteX7" fmla="*/ 1252503 w 1259597"/>
              <a:gd name="connsiteY7" fmla="*/ 151462 h 151462"/>
              <a:gd name="connsiteX8" fmla="*/ 0 w 1259597"/>
              <a:gd name="connsiteY8" fmla="*/ 151462 h 151462"/>
              <a:gd name="connsiteX9" fmla="*/ 0 w 1259597"/>
              <a:gd name="connsiteY9" fmla="*/ 151462 h 151462"/>
              <a:gd name="connsiteX0" fmla="*/ 5826 w 1254911"/>
              <a:gd name="connsiteY0" fmla="*/ 0 h 151462"/>
              <a:gd name="connsiteX1" fmla="*/ 180593 w 1254911"/>
              <a:gd name="connsiteY1" fmla="*/ 34953 h 151462"/>
              <a:gd name="connsiteX2" fmla="*/ 425268 w 1254911"/>
              <a:gd name="connsiteY2" fmla="*/ 58255 h 151462"/>
              <a:gd name="connsiteX3" fmla="*/ 652467 w 1254911"/>
              <a:gd name="connsiteY3" fmla="*/ 75731 h 151462"/>
              <a:gd name="connsiteX4" fmla="*/ 908793 w 1254911"/>
              <a:gd name="connsiteY4" fmla="*/ 81557 h 151462"/>
              <a:gd name="connsiteX5" fmla="*/ 1101037 w 1254911"/>
              <a:gd name="connsiteY5" fmla="*/ 87382 h 151462"/>
              <a:gd name="connsiteX6" fmla="*/ 1254911 w 1254911"/>
              <a:gd name="connsiteY6" fmla="*/ 92068 h 151462"/>
              <a:gd name="connsiteX7" fmla="*/ 1252503 w 1254911"/>
              <a:gd name="connsiteY7" fmla="*/ 151462 h 151462"/>
              <a:gd name="connsiteX8" fmla="*/ 0 w 1254911"/>
              <a:gd name="connsiteY8" fmla="*/ 151462 h 151462"/>
              <a:gd name="connsiteX9" fmla="*/ 0 w 1254911"/>
              <a:gd name="connsiteY9" fmla="*/ 151462 h 15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4911" h="151462">
                <a:moveTo>
                  <a:pt x="5826" y="0"/>
                </a:moveTo>
                <a:lnTo>
                  <a:pt x="180593" y="34953"/>
                </a:lnTo>
                <a:lnTo>
                  <a:pt x="425268" y="58255"/>
                </a:lnTo>
                <a:lnTo>
                  <a:pt x="652467" y="75731"/>
                </a:lnTo>
                <a:lnTo>
                  <a:pt x="908793" y="81557"/>
                </a:lnTo>
                <a:lnTo>
                  <a:pt x="1101037" y="87382"/>
                </a:lnTo>
                <a:lnTo>
                  <a:pt x="1254911" y="92068"/>
                </a:lnTo>
                <a:cubicBezTo>
                  <a:pt x="1254108" y="111866"/>
                  <a:pt x="1253306" y="131664"/>
                  <a:pt x="1252503" y="151462"/>
                </a:cubicBezTo>
                <a:lnTo>
                  <a:pt x="0" y="151462"/>
                </a:lnTo>
                <a:lnTo>
                  <a:pt x="0" y="151462"/>
                </a:lnTo>
              </a:path>
            </a:pathLst>
          </a:custGeom>
          <a:solidFill>
            <a:srgbClr val="FF0000"/>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8370" name="Rectangle 2"/>
          <p:cNvSpPr>
            <a:spLocks noGrp="1" noChangeArrowheads="1"/>
          </p:cNvSpPr>
          <p:nvPr>
            <p:ph type="title"/>
          </p:nvPr>
        </p:nvSpPr>
        <p:spPr>
          <a:xfrm>
            <a:off x="685800" y="409575"/>
            <a:ext cx="7772400" cy="1143000"/>
          </a:xfrm>
        </p:spPr>
        <p:txBody>
          <a:bodyPr/>
          <a:lstStyle/>
          <a:p>
            <a:pPr eaLnBrk="1" hangingPunct="1"/>
            <a:r>
              <a:rPr lang="en-US" sz="3600">
                <a:latin typeface="Times" charset="0"/>
                <a:ea typeface="ＭＳ Ｐゴシック" charset="0"/>
                <a:cs typeface="ＭＳ Ｐゴシック" charset="0"/>
              </a:rPr>
              <a:t>Direction</a:t>
            </a:r>
            <a:endParaRPr lang="en-US">
              <a:latin typeface="Times" charset="0"/>
              <a:ea typeface="ＭＳ Ｐゴシック" charset="0"/>
              <a:cs typeface="ＭＳ Ｐゴシック" charset="0"/>
            </a:endParaRPr>
          </a:p>
        </p:txBody>
      </p:sp>
      <p:sp>
        <p:nvSpPr>
          <p:cNvPr id="58376" name="Line 8"/>
          <p:cNvSpPr>
            <a:spLocks noChangeShapeType="1"/>
          </p:cNvSpPr>
          <p:nvPr/>
        </p:nvSpPr>
        <p:spPr bwMode="auto">
          <a:xfrm flipV="1">
            <a:off x="2138363" y="2180929"/>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77" name="Line 9"/>
          <p:cNvSpPr>
            <a:spLocks noChangeShapeType="1"/>
          </p:cNvSpPr>
          <p:nvPr/>
        </p:nvSpPr>
        <p:spPr bwMode="auto">
          <a:xfrm>
            <a:off x="923925" y="3062288"/>
            <a:ext cx="1085850"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78" name="Text Box 10"/>
          <p:cNvSpPr txBox="1">
            <a:spLocks noChangeArrowheads="1"/>
          </p:cNvSpPr>
          <p:nvPr/>
        </p:nvSpPr>
        <p:spPr bwMode="auto">
          <a:xfrm>
            <a:off x="1130300" y="2222500"/>
            <a:ext cx="7366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2.5% </a:t>
            </a:r>
          </a:p>
          <a:p>
            <a:r>
              <a:rPr lang="en-US" sz="1800"/>
              <a:t>(.025)</a:t>
            </a:r>
            <a:endParaRPr lang="en-US"/>
          </a:p>
        </p:txBody>
      </p:sp>
      <p:sp>
        <p:nvSpPr>
          <p:cNvPr id="58379" name="Line 11"/>
          <p:cNvSpPr>
            <a:spLocks noChangeShapeType="1"/>
          </p:cNvSpPr>
          <p:nvPr/>
        </p:nvSpPr>
        <p:spPr bwMode="auto">
          <a:xfrm flipH="1">
            <a:off x="3159125" y="1771650"/>
            <a:ext cx="2706688"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80" name="Text Box 12"/>
          <p:cNvSpPr txBox="1">
            <a:spLocks noChangeArrowheads="1"/>
          </p:cNvSpPr>
          <p:nvPr/>
        </p:nvSpPr>
        <p:spPr bwMode="auto">
          <a:xfrm>
            <a:off x="4419600" y="1250950"/>
            <a:ext cx="3190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t>
            </a:r>
          </a:p>
        </p:txBody>
      </p:sp>
      <p:sp>
        <p:nvSpPr>
          <p:cNvPr id="58382" name="Line 14"/>
          <p:cNvSpPr>
            <a:spLocks noChangeShapeType="1"/>
          </p:cNvSpPr>
          <p:nvPr/>
        </p:nvSpPr>
        <p:spPr bwMode="auto">
          <a:xfrm flipV="1">
            <a:off x="7034213" y="2180929"/>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83" name="Line 15"/>
          <p:cNvSpPr>
            <a:spLocks noChangeShapeType="1"/>
          </p:cNvSpPr>
          <p:nvPr/>
        </p:nvSpPr>
        <p:spPr bwMode="auto">
          <a:xfrm>
            <a:off x="7138988" y="3062288"/>
            <a:ext cx="1068387"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84" name="Text Box 16"/>
          <p:cNvSpPr txBox="1">
            <a:spLocks noChangeArrowheads="1"/>
          </p:cNvSpPr>
          <p:nvPr/>
        </p:nvSpPr>
        <p:spPr bwMode="auto">
          <a:xfrm>
            <a:off x="7362825" y="2273300"/>
            <a:ext cx="7366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2.5% </a:t>
            </a:r>
          </a:p>
          <a:p>
            <a:r>
              <a:rPr lang="en-US" sz="1800"/>
              <a:t>(.025)</a:t>
            </a:r>
            <a:endParaRPr lang="en-US"/>
          </a:p>
        </p:txBody>
      </p:sp>
      <p:sp>
        <p:nvSpPr>
          <p:cNvPr id="19" name="Line 5"/>
          <p:cNvSpPr>
            <a:spLocks noChangeShapeType="1"/>
          </p:cNvSpPr>
          <p:nvPr/>
        </p:nvSpPr>
        <p:spPr bwMode="auto">
          <a:xfrm flipH="1">
            <a:off x="4554595" y="1933954"/>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0" name="Line 4"/>
          <p:cNvSpPr>
            <a:spLocks noChangeShapeType="1"/>
          </p:cNvSpPr>
          <p:nvPr/>
        </p:nvSpPr>
        <p:spPr bwMode="auto">
          <a:xfrm flipH="1">
            <a:off x="744595" y="4829554"/>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4" name="Freeform 23"/>
          <p:cNvSpPr/>
          <p:nvPr/>
        </p:nvSpPr>
        <p:spPr>
          <a:xfrm flipH="1">
            <a:off x="1351719" y="2002462"/>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16" name="Line 9"/>
          <p:cNvSpPr>
            <a:spLocks noChangeShapeType="1"/>
          </p:cNvSpPr>
          <p:nvPr/>
        </p:nvSpPr>
        <p:spPr bwMode="auto">
          <a:xfrm flipV="1">
            <a:off x="6514691" y="1771650"/>
            <a:ext cx="0" cy="3055183"/>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17" name="Line 11"/>
          <p:cNvSpPr>
            <a:spLocks noChangeShapeType="1"/>
          </p:cNvSpPr>
          <p:nvPr/>
        </p:nvSpPr>
        <p:spPr bwMode="auto">
          <a:xfrm>
            <a:off x="6636928" y="1951170"/>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18" name="Text Box 13"/>
          <p:cNvSpPr txBox="1">
            <a:spLocks noChangeArrowheads="1"/>
          </p:cNvSpPr>
          <p:nvPr/>
        </p:nvSpPr>
        <p:spPr bwMode="auto">
          <a:xfrm>
            <a:off x="6876641" y="1344745"/>
            <a:ext cx="984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5% (.05)</a:t>
            </a:r>
            <a:endParaRPr lang="en-US" dirty="0"/>
          </a:p>
        </p:txBody>
      </p:sp>
      <p:sp>
        <p:nvSpPr>
          <p:cNvPr id="3" name="Oval 2"/>
          <p:cNvSpPr/>
          <p:nvPr/>
        </p:nvSpPr>
        <p:spPr bwMode="auto">
          <a:xfrm>
            <a:off x="6274858" y="4372436"/>
            <a:ext cx="1762021" cy="881049"/>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21" name="Text Box 6"/>
          <p:cNvSpPr txBox="1">
            <a:spLocks noChangeArrowheads="1"/>
          </p:cNvSpPr>
          <p:nvPr/>
        </p:nvSpPr>
        <p:spPr bwMode="auto">
          <a:xfrm>
            <a:off x="1348450" y="5469730"/>
            <a:ext cx="6645569"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It is easier to show significant differences </a:t>
            </a:r>
            <a:br>
              <a:rPr lang="en-US" dirty="0"/>
            </a:br>
            <a:r>
              <a:rPr lang="en-US" dirty="0"/>
              <a:t>(shorter distance from the mean) for one-tailed tests.</a:t>
            </a:r>
          </a:p>
        </p:txBody>
      </p:sp>
      <p:sp>
        <p:nvSpPr>
          <p:cNvPr id="22" name="Freeform 21"/>
          <p:cNvSpPr/>
          <p:nvPr/>
        </p:nvSpPr>
        <p:spPr>
          <a:xfrm>
            <a:off x="7034026" y="4737977"/>
            <a:ext cx="721679" cy="89042"/>
          </a:xfrm>
          <a:custGeom>
            <a:avLst/>
            <a:gdLst>
              <a:gd name="connsiteX0" fmla="*/ 0 w 721679"/>
              <a:gd name="connsiteY0" fmla="*/ 0 h 89042"/>
              <a:gd name="connsiteX1" fmla="*/ 168705 w 721679"/>
              <a:gd name="connsiteY1" fmla="*/ 9373 h 89042"/>
              <a:gd name="connsiteX2" fmla="*/ 379585 w 721679"/>
              <a:gd name="connsiteY2" fmla="*/ 23432 h 89042"/>
              <a:gd name="connsiteX3" fmla="*/ 599837 w 721679"/>
              <a:gd name="connsiteY3" fmla="*/ 28119 h 89042"/>
              <a:gd name="connsiteX4" fmla="*/ 716993 w 721679"/>
              <a:gd name="connsiteY4" fmla="*/ 32805 h 89042"/>
              <a:gd name="connsiteX5" fmla="*/ 721679 w 721679"/>
              <a:gd name="connsiteY5" fmla="*/ 89042 h 89042"/>
              <a:gd name="connsiteX6" fmla="*/ 0 w 721679"/>
              <a:gd name="connsiteY6" fmla="*/ 89042 h 89042"/>
              <a:gd name="connsiteX7" fmla="*/ 0 w 721679"/>
              <a:gd name="connsiteY7" fmla="*/ 89042 h 89042"/>
              <a:gd name="connsiteX0" fmla="*/ 0 w 740424"/>
              <a:gd name="connsiteY0" fmla="*/ 0 h 89042"/>
              <a:gd name="connsiteX1" fmla="*/ 168705 w 740424"/>
              <a:gd name="connsiteY1" fmla="*/ 9373 h 89042"/>
              <a:gd name="connsiteX2" fmla="*/ 379585 w 740424"/>
              <a:gd name="connsiteY2" fmla="*/ 23432 h 89042"/>
              <a:gd name="connsiteX3" fmla="*/ 599837 w 740424"/>
              <a:gd name="connsiteY3" fmla="*/ 28119 h 89042"/>
              <a:gd name="connsiteX4" fmla="*/ 740424 w 740424"/>
              <a:gd name="connsiteY4" fmla="*/ 23432 h 89042"/>
              <a:gd name="connsiteX5" fmla="*/ 721679 w 740424"/>
              <a:gd name="connsiteY5" fmla="*/ 89042 h 89042"/>
              <a:gd name="connsiteX6" fmla="*/ 0 w 740424"/>
              <a:gd name="connsiteY6" fmla="*/ 89042 h 89042"/>
              <a:gd name="connsiteX7" fmla="*/ 0 w 740424"/>
              <a:gd name="connsiteY7" fmla="*/ 89042 h 89042"/>
              <a:gd name="connsiteX0" fmla="*/ 0 w 721679"/>
              <a:gd name="connsiteY0" fmla="*/ 0 h 89042"/>
              <a:gd name="connsiteX1" fmla="*/ 168705 w 721679"/>
              <a:gd name="connsiteY1" fmla="*/ 9373 h 89042"/>
              <a:gd name="connsiteX2" fmla="*/ 379585 w 721679"/>
              <a:gd name="connsiteY2" fmla="*/ 23432 h 89042"/>
              <a:gd name="connsiteX3" fmla="*/ 599837 w 721679"/>
              <a:gd name="connsiteY3" fmla="*/ 28119 h 89042"/>
              <a:gd name="connsiteX4" fmla="*/ 721679 w 721679"/>
              <a:gd name="connsiteY4" fmla="*/ 23432 h 89042"/>
              <a:gd name="connsiteX5" fmla="*/ 721679 w 721679"/>
              <a:gd name="connsiteY5" fmla="*/ 89042 h 89042"/>
              <a:gd name="connsiteX6" fmla="*/ 0 w 721679"/>
              <a:gd name="connsiteY6" fmla="*/ 89042 h 89042"/>
              <a:gd name="connsiteX7" fmla="*/ 0 w 721679"/>
              <a:gd name="connsiteY7" fmla="*/ 89042 h 89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1679" h="89042">
                <a:moveTo>
                  <a:pt x="0" y="0"/>
                </a:moveTo>
                <a:lnTo>
                  <a:pt x="168705" y="9373"/>
                </a:lnTo>
                <a:lnTo>
                  <a:pt x="379585" y="23432"/>
                </a:lnTo>
                <a:lnTo>
                  <a:pt x="599837" y="28119"/>
                </a:lnTo>
                <a:lnTo>
                  <a:pt x="721679" y="23432"/>
                </a:lnTo>
                <a:lnTo>
                  <a:pt x="721679" y="89042"/>
                </a:lnTo>
                <a:lnTo>
                  <a:pt x="0" y="89042"/>
                </a:lnTo>
                <a:lnTo>
                  <a:pt x="0" y="89042"/>
                </a:lnTo>
              </a:path>
            </a:pathLst>
          </a:custGeom>
          <a:solidFill>
            <a:schemeClr val="tx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23" name="Text Box 17"/>
          <p:cNvSpPr txBox="1">
            <a:spLocks noChangeArrowheads="1"/>
          </p:cNvSpPr>
          <p:nvPr/>
        </p:nvSpPr>
        <p:spPr bwMode="auto">
          <a:xfrm>
            <a:off x="960438" y="915988"/>
            <a:ext cx="156164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0000"/>
                </a:solidFill>
              </a:rPr>
              <a:t>alpha = .05</a:t>
            </a:r>
          </a:p>
        </p:txBody>
      </p:sp>
      <p:sp>
        <p:nvSpPr>
          <p:cNvPr id="5" name="Slide Number Placeholder 4"/>
          <p:cNvSpPr>
            <a:spLocks noGrp="1"/>
          </p:cNvSpPr>
          <p:nvPr>
            <p:ph type="sldNum" sz="quarter" idx="12"/>
          </p:nvPr>
        </p:nvSpPr>
        <p:spPr/>
        <p:txBody>
          <a:bodyPr/>
          <a:lstStyle/>
          <a:p>
            <a:fld id="{5956812E-8CF6-4042-9C95-AEEB181240A3}" type="slidenum">
              <a:rPr lang="en-US" smtClean="0"/>
              <a:t>21</a:t>
            </a:fld>
            <a:endParaRPr lang="en-US"/>
          </a:p>
        </p:txBody>
      </p:sp>
    </p:spTree>
    <p:extLst>
      <p:ext uri="{BB962C8B-B14F-4D97-AF65-F5344CB8AC3E}">
        <p14:creationId xmlns:p14="http://schemas.microsoft.com/office/powerpoint/2010/main" val="1201584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flipH="1">
            <a:off x="1351718" y="4749286"/>
            <a:ext cx="792329" cy="76342"/>
          </a:xfrm>
          <a:custGeom>
            <a:avLst/>
            <a:gdLst>
              <a:gd name="connsiteX0" fmla="*/ 0 w 721679"/>
              <a:gd name="connsiteY0" fmla="*/ 0 h 89042"/>
              <a:gd name="connsiteX1" fmla="*/ 168705 w 721679"/>
              <a:gd name="connsiteY1" fmla="*/ 9373 h 89042"/>
              <a:gd name="connsiteX2" fmla="*/ 379585 w 721679"/>
              <a:gd name="connsiteY2" fmla="*/ 23432 h 89042"/>
              <a:gd name="connsiteX3" fmla="*/ 599837 w 721679"/>
              <a:gd name="connsiteY3" fmla="*/ 28119 h 89042"/>
              <a:gd name="connsiteX4" fmla="*/ 716993 w 721679"/>
              <a:gd name="connsiteY4" fmla="*/ 32805 h 89042"/>
              <a:gd name="connsiteX5" fmla="*/ 721679 w 721679"/>
              <a:gd name="connsiteY5" fmla="*/ 89042 h 89042"/>
              <a:gd name="connsiteX6" fmla="*/ 0 w 721679"/>
              <a:gd name="connsiteY6" fmla="*/ 89042 h 89042"/>
              <a:gd name="connsiteX7" fmla="*/ 0 w 721679"/>
              <a:gd name="connsiteY7" fmla="*/ 89042 h 89042"/>
              <a:gd name="connsiteX0" fmla="*/ 0 w 740424"/>
              <a:gd name="connsiteY0" fmla="*/ 0 h 89042"/>
              <a:gd name="connsiteX1" fmla="*/ 168705 w 740424"/>
              <a:gd name="connsiteY1" fmla="*/ 9373 h 89042"/>
              <a:gd name="connsiteX2" fmla="*/ 379585 w 740424"/>
              <a:gd name="connsiteY2" fmla="*/ 23432 h 89042"/>
              <a:gd name="connsiteX3" fmla="*/ 599837 w 740424"/>
              <a:gd name="connsiteY3" fmla="*/ 28119 h 89042"/>
              <a:gd name="connsiteX4" fmla="*/ 740424 w 740424"/>
              <a:gd name="connsiteY4" fmla="*/ 23432 h 89042"/>
              <a:gd name="connsiteX5" fmla="*/ 721679 w 740424"/>
              <a:gd name="connsiteY5" fmla="*/ 89042 h 89042"/>
              <a:gd name="connsiteX6" fmla="*/ 0 w 740424"/>
              <a:gd name="connsiteY6" fmla="*/ 89042 h 89042"/>
              <a:gd name="connsiteX7" fmla="*/ 0 w 740424"/>
              <a:gd name="connsiteY7" fmla="*/ 89042 h 89042"/>
              <a:gd name="connsiteX0" fmla="*/ 0 w 721679"/>
              <a:gd name="connsiteY0" fmla="*/ 0 h 89042"/>
              <a:gd name="connsiteX1" fmla="*/ 168705 w 721679"/>
              <a:gd name="connsiteY1" fmla="*/ 9373 h 89042"/>
              <a:gd name="connsiteX2" fmla="*/ 379585 w 721679"/>
              <a:gd name="connsiteY2" fmla="*/ 23432 h 89042"/>
              <a:gd name="connsiteX3" fmla="*/ 599837 w 721679"/>
              <a:gd name="connsiteY3" fmla="*/ 28119 h 89042"/>
              <a:gd name="connsiteX4" fmla="*/ 721679 w 721679"/>
              <a:gd name="connsiteY4" fmla="*/ 23432 h 89042"/>
              <a:gd name="connsiteX5" fmla="*/ 721679 w 721679"/>
              <a:gd name="connsiteY5" fmla="*/ 89042 h 89042"/>
              <a:gd name="connsiteX6" fmla="*/ 0 w 721679"/>
              <a:gd name="connsiteY6" fmla="*/ 89042 h 89042"/>
              <a:gd name="connsiteX7" fmla="*/ 0 w 721679"/>
              <a:gd name="connsiteY7" fmla="*/ 89042 h 89042"/>
              <a:gd name="connsiteX0" fmla="*/ 0 w 721679"/>
              <a:gd name="connsiteY0" fmla="*/ 0 h 89042"/>
              <a:gd name="connsiteX1" fmla="*/ 168705 w 721679"/>
              <a:gd name="connsiteY1" fmla="*/ 9373 h 89042"/>
              <a:gd name="connsiteX2" fmla="*/ 379585 w 721679"/>
              <a:gd name="connsiteY2" fmla="*/ 23432 h 89042"/>
              <a:gd name="connsiteX3" fmla="*/ 599837 w 721679"/>
              <a:gd name="connsiteY3" fmla="*/ 28119 h 89042"/>
              <a:gd name="connsiteX4" fmla="*/ 716372 w 721679"/>
              <a:gd name="connsiteY4" fmla="*/ 40908 h 89042"/>
              <a:gd name="connsiteX5" fmla="*/ 721679 w 721679"/>
              <a:gd name="connsiteY5" fmla="*/ 89042 h 89042"/>
              <a:gd name="connsiteX6" fmla="*/ 0 w 721679"/>
              <a:gd name="connsiteY6" fmla="*/ 89042 h 89042"/>
              <a:gd name="connsiteX7" fmla="*/ 0 w 721679"/>
              <a:gd name="connsiteY7" fmla="*/ 89042 h 89042"/>
              <a:gd name="connsiteX0" fmla="*/ 0 w 721679"/>
              <a:gd name="connsiteY0" fmla="*/ 3327 h 79669"/>
              <a:gd name="connsiteX1" fmla="*/ 168705 w 721679"/>
              <a:gd name="connsiteY1" fmla="*/ 0 h 79669"/>
              <a:gd name="connsiteX2" fmla="*/ 379585 w 721679"/>
              <a:gd name="connsiteY2" fmla="*/ 14059 h 79669"/>
              <a:gd name="connsiteX3" fmla="*/ 599837 w 721679"/>
              <a:gd name="connsiteY3" fmla="*/ 18746 h 79669"/>
              <a:gd name="connsiteX4" fmla="*/ 716372 w 721679"/>
              <a:gd name="connsiteY4" fmla="*/ 31535 h 79669"/>
              <a:gd name="connsiteX5" fmla="*/ 721679 w 721679"/>
              <a:gd name="connsiteY5" fmla="*/ 79669 h 79669"/>
              <a:gd name="connsiteX6" fmla="*/ 0 w 721679"/>
              <a:gd name="connsiteY6" fmla="*/ 79669 h 79669"/>
              <a:gd name="connsiteX7" fmla="*/ 0 w 721679"/>
              <a:gd name="connsiteY7" fmla="*/ 79669 h 79669"/>
              <a:gd name="connsiteX0" fmla="*/ 0 w 721679"/>
              <a:gd name="connsiteY0" fmla="*/ 0 h 76342"/>
              <a:gd name="connsiteX1" fmla="*/ 171597 w 721679"/>
              <a:gd name="connsiteY1" fmla="*/ 15723 h 76342"/>
              <a:gd name="connsiteX2" fmla="*/ 379585 w 721679"/>
              <a:gd name="connsiteY2" fmla="*/ 10732 h 76342"/>
              <a:gd name="connsiteX3" fmla="*/ 599837 w 721679"/>
              <a:gd name="connsiteY3" fmla="*/ 15419 h 76342"/>
              <a:gd name="connsiteX4" fmla="*/ 716372 w 721679"/>
              <a:gd name="connsiteY4" fmla="*/ 28208 h 76342"/>
              <a:gd name="connsiteX5" fmla="*/ 721679 w 721679"/>
              <a:gd name="connsiteY5" fmla="*/ 76342 h 76342"/>
              <a:gd name="connsiteX6" fmla="*/ 0 w 721679"/>
              <a:gd name="connsiteY6" fmla="*/ 76342 h 76342"/>
              <a:gd name="connsiteX7" fmla="*/ 0 w 721679"/>
              <a:gd name="connsiteY7" fmla="*/ 76342 h 76342"/>
              <a:gd name="connsiteX0" fmla="*/ 0 w 721679"/>
              <a:gd name="connsiteY0" fmla="*/ 0 h 76342"/>
              <a:gd name="connsiteX1" fmla="*/ 171597 w 721679"/>
              <a:gd name="connsiteY1" fmla="*/ 15723 h 76342"/>
              <a:gd name="connsiteX2" fmla="*/ 379585 w 721679"/>
              <a:gd name="connsiteY2" fmla="*/ 10732 h 76342"/>
              <a:gd name="connsiteX3" fmla="*/ 599837 w 721679"/>
              <a:gd name="connsiteY3" fmla="*/ 15419 h 76342"/>
              <a:gd name="connsiteX4" fmla="*/ 719263 w 721679"/>
              <a:gd name="connsiteY4" fmla="*/ 15508 h 76342"/>
              <a:gd name="connsiteX5" fmla="*/ 721679 w 721679"/>
              <a:gd name="connsiteY5" fmla="*/ 76342 h 76342"/>
              <a:gd name="connsiteX6" fmla="*/ 0 w 721679"/>
              <a:gd name="connsiteY6" fmla="*/ 76342 h 76342"/>
              <a:gd name="connsiteX7" fmla="*/ 0 w 721679"/>
              <a:gd name="connsiteY7" fmla="*/ 76342 h 76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1679" h="76342">
                <a:moveTo>
                  <a:pt x="0" y="0"/>
                </a:moveTo>
                <a:lnTo>
                  <a:pt x="171597" y="15723"/>
                </a:lnTo>
                <a:lnTo>
                  <a:pt x="379585" y="10732"/>
                </a:lnTo>
                <a:lnTo>
                  <a:pt x="599837" y="15419"/>
                </a:lnTo>
                <a:lnTo>
                  <a:pt x="719263" y="15508"/>
                </a:lnTo>
                <a:cubicBezTo>
                  <a:pt x="720068" y="35786"/>
                  <a:pt x="720874" y="56064"/>
                  <a:pt x="721679" y="76342"/>
                </a:cubicBezTo>
                <a:lnTo>
                  <a:pt x="0" y="76342"/>
                </a:lnTo>
                <a:lnTo>
                  <a:pt x="0" y="76342"/>
                </a:lnTo>
              </a:path>
            </a:pathLst>
          </a:custGeom>
          <a:solidFill>
            <a:srgbClr val="FF0000"/>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8370" name="Rectangle 2"/>
          <p:cNvSpPr>
            <a:spLocks noGrp="1" noChangeArrowheads="1"/>
          </p:cNvSpPr>
          <p:nvPr>
            <p:ph type="title"/>
          </p:nvPr>
        </p:nvSpPr>
        <p:spPr>
          <a:xfrm>
            <a:off x="685800" y="409575"/>
            <a:ext cx="7772400" cy="1143000"/>
          </a:xfrm>
        </p:spPr>
        <p:txBody>
          <a:bodyPr/>
          <a:lstStyle/>
          <a:p>
            <a:pPr eaLnBrk="1" hangingPunct="1"/>
            <a:r>
              <a:rPr lang="en-US" sz="3600">
                <a:latin typeface="Times" charset="0"/>
                <a:ea typeface="ＭＳ Ｐゴシック" charset="0"/>
                <a:cs typeface="ＭＳ Ｐゴシック" charset="0"/>
              </a:rPr>
              <a:t>Direction</a:t>
            </a:r>
            <a:endParaRPr lang="en-US">
              <a:latin typeface="Times" charset="0"/>
              <a:ea typeface="ＭＳ Ｐゴシック" charset="0"/>
              <a:cs typeface="ＭＳ Ｐゴシック" charset="0"/>
            </a:endParaRPr>
          </a:p>
        </p:txBody>
      </p:sp>
      <p:sp>
        <p:nvSpPr>
          <p:cNvPr id="58376" name="Line 8"/>
          <p:cNvSpPr>
            <a:spLocks noChangeShapeType="1"/>
          </p:cNvSpPr>
          <p:nvPr/>
        </p:nvSpPr>
        <p:spPr bwMode="auto">
          <a:xfrm flipV="1">
            <a:off x="2138363" y="2180929"/>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77" name="Line 9"/>
          <p:cNvSpPr>
            <a:spLocks noChangeShapeType="1"/>
          </p:cNvSpPr>
          <p:nvPr/>
        </p:nvSpPr>
        <p:spPr bwMode="auto">
          <a:xfrm>
            <a:off x="923925" y="3062288"/>
            <a:ext cx="1085850"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78" name="Text Box 10"/>
          <p:cNvSpPr txBox="1">
            <a:spLocks noChangeArrowheads="1"/>
          </p:cNvSpPr>
          <p:nvPr/>
        </p:nvSpPr>
        <p:spPr bwMode="auto">
          <a:xfrm>
            <a:off x="1130300" y="2222500"/>
            <a:ext cx="7366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2.5% </a:t>
            </a:r>
          </a:p>
          <a:p>
            <a:r>
              <a:rPr lang="en-US" sz="1800"/>
              <a:t>(.025)</a:t>
            </a:r>
            <a:endParaRPr lang="en-US"/>
          </a:p>
        </p:txBody>
      </p:sp>
      <p:sp>
        <p:nvSpPr>
          <p:cNvPr id="58379" name="Line 11"/>
          <p:cNvSpPr>
            <a:spLocks noChangeShapeType="1"/>
          </p:cNvSpPr>
          <p:nvPr/>
        </p:nvSpPr>
        <p:spPr bwMode="auto">
          <a:xfrm flipH="1">
            <a:off x="3159125" y="1771650"/>
            <a:ext cx="2706688"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80" name="Text Box 12"/>
          <p:cNvSpPr txBox="1">
            <a:spLocks noChangeArrowheads="1"/>
          </p:cNvSpPr>
          <p:nvPr/>
        </p:nvSpPr>
        <p:spPr bwMode="auto">
          <a:xfrm>
            <a:off x="4419600" y="1250950"/>
            <a:ext cx="3190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t>
            </a:r>
          </a:p>
        </p:txBody>
      </p:sp>
      <p:sp>
        <p:nvSpPr>
          <p:cNvPr id="58382" name="Line 14"/>
          <p:cNvSpPr>
            <a:spLocks noChangeShapeType="1"/>
          </p:cNvSpPr>
          <p:nvPr/>
        </p:nvSpPr>
        <p:spPr bwMode="auto">
          <a:xfrm flipV="1">
            <a:off x="7034213" y="2180929"/>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83" name="Line 15"/>
          <p:cNvSpPr>
            <a:spLocks noChangeShapeType="1"/>
          </p:cNvSpPr>
          <p:nvPr/>
        </p:nvSpPr>
        <p:spPr bwMode="auto">
          <a:xfrm>
            <a:off x="7138988" y="3062288"/>
            <a:ext cx="1068387"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58384" name="Text Box 16"/>
          <p:cNvSpPr txBox="1">
            <a:spLocks noChangeArrowheads="1"/>
          </p:cNvSpPr>
          <p:nvPr/>
        </p:nvSpPr>
        <p:spPr bwMode="auto">
          <a:xfrm>
            <a:off x="7362825" y="2273300"/>
            <a:ext cx="7366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2.5% </a:t>
            </a:r>
          </a:p>
          <a:p>
            <a:r>
              <a:rPr lang="en-US" sz="1800"/>
              <a:t>(.025)</a:t>
            </a:r>
            <a:endParaRPr lang="en-US"/>
          </a:p>
        </p:txBody>
      </p:sp>
      <p:sp>
        <p:nvSpPr>
          <p:cNvPr id="19" name="Line 5"/>
          <p:cNvSpPr>
            <a:spLocks noChangeShapeType="1"/>
          </p:cNvSpPr>
          <p:nvPr/>
        </p:nvSpPr>
        <p:spPr bwMode="auto">
          <a:xfrm flipH="1">
            <a:off x="4554595" y="1933954"/>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0" name="Line 4"/>
          <p:cNvSpPr>
            <a:spLocks noChangeShapeType="1"/>
          </p:cNvSpPr>
          <p:nvPr/>
        </p:nvSpPr>
        <p:spPr bwMode="auto">
          <a:xfrm flipH="1">
            <a:off x="744595" y="4829554"/>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4" name="Freeform 23"/>
          <p:cNvSpPr/>
          <p:nvPr/>
        </p:nvSpPr>
        <p:spPr>
          <a:xfrm flipH="1">
            <a:off x="1351719" y="2002462"/>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16" name="Line 9"/>
          <p:cNvSpPr>
            <a:spLocks noChangeShapeType="1"/>
          </p:cNvSpPr>
          <p:nvPr/>
        </p:nvSpPr>
        <p:spPr bwMode="auto">
          <a:xfrm flipV="1">
            <a:off x="6514691" y="1771650"/>
            <a:ext cx="0" cy="3055183"/>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17" name="Line 11"/>
          <p:cNvSpPr>
            <a:spLocks noChangeShapeType="1"/>
          </p:cNvSpPr>
          <p:nvPr/>
        </p:nvSpPr>
        <p:spPr bwMode="auto">
          <a:xfrm>
            <a:off x="6636928" y="1951170"/>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18" name="Text Box 13"/>
          <p:cNvSpPr txBox="1">
            <a:spLocks noChangeArrowheads="1"/>
          </p:cNvSpPr>
          <p:nvPr/>
        </p:nvSpPr>
        <p:spPr bwMode="auto">
          <a:xfrm>
            <a:off x="6876641" y="1344745"/>
            <a:ext cx="984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5% (.05)</a:t>
            </a:r>
            <a:endParaRPr lang="en-US" dirty="0"/>
          </a:p>
        </p:txBody>
      </p:sp>
      <p:sp>
        <p:nvSpPr>
          <p:cNvPr id="3" name="Oval 2"/>
          <p:cNvSpPr/>
          <p:nvPr/>
        </p:nvSpPr>
        <p:spPr bwMode="auto">
          <a:xfrm>
            <a:off x="6274858" y="4372436"/>
            <a:ext cx="1762021" cy="881049"/>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4" name="Freeform 3"/>
          <p:cNvSpPr/>
          <p:nvPr/>
        </p:nvSpPr>
        <p:spPr>
          <a:xfrm>
            <a:off x="7034026" y="4737977"/>
            <a:ext cx="721679" cy="89042"/>
          </a:xfrm>
          <a:custGeom>
            <a:avLst/>
            <a:gdLst>
              <a:gd name="connsiteX0" fmla="*/ 0 w 721679"/>
              <a:gd name="connsiteY0" fmla="*/ 0 h 89042"/>
              <a:gd name="connsiteX1" fmla="*/ 168705 w 721679"/>
              <a:gd name="connsiteY1" fmla="*/ 9373 h 89042"/>
              <a:gd name="connsiteX2" fmla="*/ 379585 w 721679"/>
              <a:gd name="connsiteY2" fmla="*/ 23432 h 89042"/>
              <a:gd name="connsiteX3" fmla="*/ 599837 w 721679"/>
              <a:gd name="connsiteY3" fmla="*/ 28119 h 89042"/>
              <a:gd name="connsiteX4" fmla="*/ 716993 w 721679"/>
              <a:gd name="connsiteY4" fmla="*/ 32805 h 89042"/>
              <a:gd name="connsiteX5" fmla="*/ 721679 w 721679"/>
              <a:gd name="connsiteY5" fmla="*/ 89042 h 89042"/>
              <a:gd name="connsiteX6" fmla="*/ 0 w 721679"/>
              <a:gd name="connsiteY6" fmla="*/ 89042 h 89042"/>
              <a:gd name="connsiteX7" fmla="*/ 0 w 721679"/>
              <a:gd name="connsiteY7" fmla="*/ 89042 h 89042"/>
              <a:gd name="connsiteX0" fmla="*/ 0 w 740424"/>
              <a:gd name="connsiteY0" fmla="*/ 0 h 89042"/>
              <a:gd name="connsiteX1" fmla="*/ 168705 w 740424"/>
              <a:gd name="connsiteY1" fmla="*/ 9373 h 89042"/>
              <a:gd name="connsiteX2" fmla="*/ 379585 w 740424"/>
              <a:gd name="connsiteY2" fmla="*/ 23432 h 89042"/>
              <a:gd name="connsiteX3" fmla="*/ 599837 w 740424"/>
              <a:gd name="connsiteY3" fmla="*/ 28119 h 89042"/>
              <a:gd name="connsiteX4" fmla="*/ 740424 w 740424"/>
              <a:gd name="connsiteY4" fmla="*/ 23432 h 89042"/>
              <a:gd name="connsiteX5" fmla="*/ 721679 w 740424"/>
              <a:gd name="connsiteY5" fmla="*/ 89042 h 89042"/>
              <a:gd name="connsiteX6" fmla="*/ 0 w 740424"/>
              <a:gd name="connsiteY6" fmla="*/ 89042 h 89042"/>
              <a:gd name="connsiteX7" fmla="*/ 0 w 740424"/>
              <a:gd name="connsiteY7" fmla="*/ 89042 h 89042"/>
              <a:gd name="connsiteX0" fmla="*/ 0 w 721679"/>
              <a:gd name="connsiteY0" fmla="*/ 0 h 89042"/>
              <a:gd name="connsiteX1" fmla="*/ 168705 w 721679"/>
              <a:gd name="connsiteY1" fmla="*/ 9373 h 89042"/>
              <a:gd name="connsiteX2" fmla="*/ 379585 w 721679"/>
              <a:gd name="connsiteY2" fmla="*/ 23432 h 89042"/>
              <a:gd name="connsiteX3" fmla="*/ 599837 w 721679"/>
              <a:gd name="connsiteY3" fmla="*/ 28119 h 89042"/>
              <a:gd name="connsiteX4" fmla="*/ 721679 w 721679"/>
              <a:gd name="connsiteY4" fmla="*/ 23432 h 89042"/>
              <a:gd name="connsiteX5" fmla="*/ 721679 w 721679"/>
              <a:gd name="connsiteY5" fmla="*/ 89042 h 89042"/>
              <a:gd name="connsiteX6" fmla="*/ 0 w 721679"/>
              <a:gd name="connsiteY6" fmla="*/ 89042 h 89042"/>
              <a:gd name="connsiteX7" fmla="*/ 0 w 721679"/>
              <a:gd name="connsiteY7" fmla="*/ 89042 h 89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1679" h="89042">
                <a:moveTo>
                  <a:pt x="0" y="0"/>
                </a:moveTo>
                <a:lnTo>
                  <a:pt x="168705" y="9373"/>
                </a:lnTo>
                <a:lnTo>
                  <a:pt x="379585" y="23432"/>
                </a:lnTo>
                <a:lnTo>
                  <a:pt x="599837" y="28119"/>
                </a:lnTo>
                <a:lnTo>
                  <a:pt x="721679" y="23432"/>
                </a:lnTo>
                <a:lnTo>
                  <a:pt x="721679" y="89042"/>
                </a:lnTo>
                <a:lnTo>
                  <a:pt x="0" y="89042"/>
                </a:lnTo>
                <a:lnTo>
                  <a:pt x="0" y="89042"/>
                </a:lnTo>
              </a:path>
            </a:pathLst>
          </a:custGeom>
          <a:solidFill>
            <a:schemeClr val="tx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22" name="Text Box 6"/>
          <p:cNvSpPr txBox="1">
            <a:spLocks noChangeArrowheads="1"/>
          </p:cNvSpPr>
          <p:nvPr/>
        </p:nvSpPr>
        <p:spPr bwMode="auto">
          <a:xfrm>
            <a:off x="1348450" y="5469730"/>
            <a:ext cx="6645569"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It is more difficult to show significant differences</a:t>
            </a:r>
            <a:br>
              <a:rPr lang="en-US" dirty="0"/>
            </a:br>
            <a:r>
              <a:rPr lang="en-US" dirty="0"/>
              <a:t>(longer distance from the mean) for two-tailed tests.</a:t>
            </a:r>
          </a:p>
        </p:txBody>
      </p:sp>
      <p:sp>
        <p:nvSpPr>
          <p:cNvPr id="25" name="Oval 24"/>
          <p:cNvSpPr/>
          <p:nvPr/>
        </p:nvSpPr>
        <p:spPr bwMode="auto">
          <a:xfrm>
            <a:off x="1069758" y="4372156"/>
            <a:ext cx="1762021" cy="881049"/>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26" name="Text Box 17"/>
          <p:cNvSpPr txBox="1">
            <a:spLocks noChangeArrowheads="1"/>
          </p:cNvSpPr>
          <p:nvPr/>
        </p:nvSpPr>
        <p:spPr bwMode="auto">
          <a:xfrm>
            <a:off x="960438" y="915988"/>
            <a:ext cx="156164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0000"/>
                </a:solidFill>
              </a:rPr>
              <a:t>alpha = .05</a:t>
            </a:r>
          </a:p>
        </p:txBody>
      </p:sp>
      <p:sp>
        <p:nvSpPr>
          <p:cNvPr id="5" name="Slide Number Placeholder 4"/>
          <p:cNvSpPr>
            <a:spLocks noGrp="1"/>
          </p:cNvSpPr>
          <p:nvPr>
            <p:ph type="sldNum" sz="quarter" idx="12"/>
          </p:nvPr>
        </p:nvSpPr>
        <p:spPr/>
        <p:txBody>
          <a:bodyPr/>
          <a:lstStyle/>
          <a:p>
            <a:fld id="{5956812E-8CF6-4042-9C95-AEEB181240A3}" type="slidenum">
              <a:rPr lang="en-US" smtClean="0"/>
              <a:t>22</a:t>
            </a:fld>
            <a:endParaRPr lang="en-US"/>
          </a:p>
        </p:txBody>
      </p:sp>
    </p:spTree>
    <p:extLst>
      <p:ext uri="{BB962C8B-B14F-4D97-AF65-F5344CB8AC3E}">
        <p14:creationId xmlns:p14="http://schemas.microsoft.com/office/powerpoint/2010/main" val="190134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Pacific Crest—Fall Math by Gender</a:t>
            </a:r>
          </a:p>
        </p:txBody>
      </p:sp>
      <p:sp>
        <p:nvSpPr>
          <p:cNvPr id="3" name="Content Placeholder 2"/>
          <p:cNvSpPr>
            <a:spLocks noGrp="1"/>
          </p:cNvSpPr>
          <p:nvPr>
            <p:ph idx="1"/>
          </p:nvPr>
        </p:nvSpPr>
        <p:spPr>
          <a:xfrm>
            <a:off x="457200" y="1600200"/>
            <a:ext cx="8229600" cy="4971544"/>
          </a:xfrm>
        </p:spPr>
        <p:txBody>
          <a:bodyPr>
            <a:normAutofit/>
          </a:bodyPr>
          <a:lstStyle/>
          <a:p>
            <a:r>
              <a:rPr lang="en-US" dirty="0"/>
              <a:t>Logically should the teacher use a one-tailed or a two-tailed test?</a:t>
            </a:r>
          </a:p>
          <a:p>
            <a:endParaRPr lang="en-US" dirty="0"/>
          </a:p>
          <a:p>
            <a:endParaRPr lang="en-US" dirty="0"/>
          </a:p>
          <a:p>
            <a:endParaRPr lang="en-US" dirty="0"/>
          </a:p>
          <a:p>
            <a:endParaRPr lang="en-US" dirty="0"/>
          </a:p>
          <a:p>
            <a:endParaRPr lang="en-US" dirty="0"/>
          </a:p>
          <a:p>
            <a:r>
              <a:rPr lang="en-US" dirty="0"/>
              <a:t>What difference does it make?</a:t>
            </a:r>
          </a:p>
        </p:txBody>
      </p:sp>
      <p:graphicFrame>
        <p:nvGraphicFramePr>
          <p:cNvPr id="6" name="Table 5"/>
          <p:cNvGraphicFramePr>
            <a:graphicFrameLocks noGrp="1"/>
          </p:cNvGraphicFramePr>
          <p:nvPr>
            <p:extLst/>
          </p:nvPr>
        </p:nvGraphicFramePr>
        <p:xfrm>
          <a:off x="908998" y="2775773"/>
          <a:ext cx="6362769" cy="2737922"/>
        </p:xfrm>
        <a:graphic>
          <a:graphicData uri="http://schemas.openxmlformats.org/drawingml/2006/table">
            <a:tbl>
              <a:tblPr/>
              <a:tblGrid>
                <a:gridCol w="1139339">
                  <a:extLst>
                    <a:ext uri="{9D8B030D-6E8A-4147-A177-3AD203B41FA5}">
                      <a16:colId xmlns:a16="http://schemas.microsoft.com/office/drawing/2014/main" val="20000"/>
                    </a:ext>
                  </a:extLst>
                </a:gridCol>
                <a:gridCol w="1524961">
                  <a:extLst>
                    <a:ext uri="{9D8B030D-6E8A-4147-A177-3AD203B41FA5}">
                      <a16:colId xmlns:a16="http://schemas.microsoft.com/office/drawing/2014/main" val="20001"/>
                    </a:ext>
                  </a:extLst>
                </a:gridCol>
                <a:gridCol w="1279565">
                  <a:extLst>
                    <a:ext uri="{9D8B030D-6E8A-4147-A177-3AD203B41FA5}">
                      <a16:colId xmlns:a16="http://schemas.microsoft.com/office/drawing/2014/main" val="20002"/>
                    </a:ext>
                  </a:extLst>
                </a:gridCol>
                <a:gridCol w="1279565">
                  <a:extLst>
                    <a:ext uri="{9D8B030D-6E8A-4147-A177-3AD203B41FA5}">
                      <a16:colId xmlns:a16="http://schemas.microsoft.com/office/drawing/2014/main" val="20003"/>
                    </a:ext>
                  </a:extLst>
                </a:gridCol>
                <a:gridCol w="1139339">
                  <a:extLst>
                    <a:ext uri="{9D8B030D-6E8A-4147-A177-3AD203B41FA5}">
                      <a16:colId xmlns:a16="http://schemas.microsoft.com/office/drawing/2014/main" val="20004"/>
                    </a:ext>
                  </a:extLst>
                </a:gridCol>
              </a:tblGrid>
              <a:tr h="248902">
                <a:tc gridSpan="5">
                  <a:txBody>
                    <a:bodyPr/>
                    <a:lstStyle/>
                    <a:p>
                      <a:pPr algn="l" fontAlgn="b"/>
                      <a:r>
                        <a:rPr lang="en-US" sz="1500" b="1" i="1" u="none" strike="noStrike">
                          <a:solidFill>
                            <a:srgbClr val="000000"/>
                          </a:solidFill>
                          <a:effectLst/>
                          <a:latin typeface="Calibri" charset="0"/>
                        </a:rPr>
                        <a:t>EZAnalyze Results Report - Independent T-Test of group 1 and 2 on MathF</a:t>
                      </a:r>
                    </a:p>
                  </a:txBody>
                  <a:tcPr marL="17528" marR="17528" marT="1752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8902">
                <a:tc>
                  <a:txBody>
                    <a:bodyPr/>
                    <a:lstStyle/>
                    <a:p>
                      <a:pPr algn="l"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extLst>
                  <a:ext uri="{0D108BD9-81ED-4DB2-BD59-A6C34878D82A}">
                    <a16:rowId xmlns:a16="http://schemas.microsoft.com/office/drawing/2014/main" val="10001"/>
                  </a:ext>
                </a:extLst>
              </a:tr>
              <a:tr h="248902">
                <a:tc>
                  <a:txBody>
                    <a:bodyPr/>
                    <a:lstStyle/>
                    <a:p>
                      <a:pPr algn="l"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r>
                        <a:rPr lang="en-US" sz="1500" b="1" i="0" u="none" strike="noStrike">
                          <a:solidFill>
                            <a:srgbClr val="000000"/>
                          </a:solidFill>
                          <a:effectLst/>
                          <a:latin typeface="Calibri" charset="0"/>
                        </a:rPr>
                        <a:t>Gender</a:t>
                      </a:r>
                    </a:p>
                  </a:txBody>
                  <a:tcPr marL="17528" marR="17528" marT="17528" marB="0" anchor="b">
                    <a:lnL>
                      <a:noFill/>
                    </a:lnL>
                    <a:lnR>
                      <a:noFill/>
                    </a:lnR>
                    <a:lnT>
                      <a:noFill/>
                    </a:lnT>
                    <a:lnB>
                      <a:noFill/>
                    </a:lnB>
                  </a:tcPr>
                </a:tc>
                <a:tc>
                  <a:txBody>
                    <a:bodyPr/>
                    <a:lstStyle/>
                    <a:p>
                      <a:pPr algn="r" fontAlgn="b"/>
                      <a:r>
                        <a:rPr lang="en-US" sz="1500" b="1" i="0" u="none" strike="noStrike">
                          <a:solidFill>
                            <a:srgbClr val="000000"/>
                          </a:solidFill>
                          <a:effectLst/>
                          <a:latin typeface="Calibri" charset="0"/>
                        </a:rPr>
                        <a:t>1</a:t>
                      </a:r>
                    </a:p>
                  </a:txBody>
                  <a:tcPr marL="17528" marR="17528" marT="17528" marB="0" anchor="b">
                    <a:lnL>
                      <a:noFill/>
                    </a:lnL>
                    <a:lnR>
                      <a:noFill/>
                    </a:lnR>
                    <a:lnT>
                      <a:noFill/>
                    </a:lnT>
                    <a:lnB>
                      <a:noFill/>
                    </a:lnB>
                  </a:tcPr>
                </a:tc>
                <a:tc>
                  <a:txBody>
                    <a:bodyPr/>
                    <a:lstStyle/>
                    <a:p>
                      <a:pPr algn="r" fontAlgn="b"/>
                      <a:r>
                        <a:rPr lang="is-IS" sz="1500" b="1" i="0" u="none" strike="noStrike">
                          <a:solidFill>
                            <a:srgbClr val="000000"/>
                          </a:solidFill>
                          <a:effectLst/>
                          <a:latin typeface="Calibri" charset="0"/>
                        </a:rPr>
                        <a:t>2</a:t>
                      </a: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extLst>
                  <a:ext uri="{0D108BD9-81ED-4DB2-BD59-A6C34878D82A}">
                    <a16:rowId xmlns:a16="http://schemas.microsoft.com/office/drawing/2014/main" val="10002"/>
                  </a:ext>
                </a:extLst>
              </a:tr>
              <a:tr h="248902">
                <a:tc>
                  <a:txBody>
                    <a:bodyPr/>
                    <a:lstStyle/>
                    <a:p>
                      <a:pPr algn="l"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r" fontAlgn="b"/>
                      <a:r>
                        <a:rPr lang="en-US" sz="1500" b="1" i="0" u="none" strike="noStrike">
                          <a:solidFill>
                            <a:srgbClr val="000000"/>
                          </a:solidFill>
                          <a:effectLst/>
                          <a:latin typeface="Calibri" charset="0"/>
                        </a:rPr>
                        <a:t>Mean:</a:t>
                      </a:r>
                    </a:p>
                  </a:txBody>
                  <a:tcPr marL="17528" marR="17528" marT="17528" marB="0" anchor="b">
                    <a:lnL>
                      <a:noFill/>
                    </a:lnL>
                    <a:lnR>
                      <a:noFill/>
                    </a:lnR>
                    <a:lnT>
                      <a:noFill/>
                    </a:lnT>
                    <a:lnB>
                      <a:noFill/>
                    </a:lnB>
                  </a:tcPr>
                </a:tc>
                <a:tc>
                  <a:txBody>
                    <a:bodyPr/>
                    <a:lstStyle/>
                    <a:p>
                      <a:pPr algn="r" fontAlgn="b"/>
                      <a:r>
                        <a:rPr lang="is-IS" sz="1500" b="0" i="0" u="none" strike="noStrike">
                          <a:solidFill>
                            <a:srgbClr val="000000"/>
                          </a:solidFill>
                          <a:effectLst/>
                          <a:latin typeface="Calibri" charset="0"/>
                        </a:rPr>
                        <a:t>40.215</a:t>
                      </a:r>
                    </a:p>
                  </a:txBody>
                  <a:tcPr marL="17528" marR="17528" marT="17528" marB="0" anchor="b">
                    <a:lnL>
                      <a:noFill/>
                    </a:lnL>
                    <a:lnR>
                      <a:noFill/>
                    </a:lnR>
                    <a:lnT>
                      <a:noFill/>
                    </a:lnT>
                    <a:lnB>
                      <a:noFill/>
                    </a:lnB>
                  </a:tcPr>
                </a:tc>
                <a:tc>
                  <a:txBody>
                    <a:bodyPr/>
                    <a:lstStyle/>
                    <a:p>
                      <a:pPr algn="r" fontAlgn="b"/>
                      <a:r>
                        <a:rPr lang="nb-NO" sz="1500" b="0" i="0" u="none" strike="noStrike">
                          <a:solidFill>
                            <a:srgbClr val="000000"/>
                          </a:solidFill>
                          <a:effectLst/>
                          <a:latin typeface="Calibri" charset="0"/>
                        </a:rPr>
                        <a:t>51.533</a:t>
                      </a:r>
                    </a:p>
                  </a:txBody>
                  <a:tcPr marL="17528" marR="17528" marT="17528"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charset="0"/>
                      </a:endParaRPr>
                    </a:p>
                  </a:txBody>
                  <a:tcPr marL="17528" marR="17528" marT="17528" marB="0" anchor="b">
                    <a:lnL>
                      <a:noFill/>
                    </a:lnL>
                    <a:lnR>
                      <a:noFill/>
                    </a:lnR>
                    <a:lnT>
                      <a:noFill/>
                    </a:lnT>
                    <a:lnB>
                      <a:noFill/>
                    </a:lnB>
                  </a:tcPr>
                </a:tc>
                <a:extLst>
                  <a:ext uri="{0D108BD9-81ED-4DB2-BD59-A6C34878D82A}">
                    <a16:rowId xmlns:a16="http://schemas.microsoft.com/office/drawing/2014/main" val="10003"/>
                  </a:ext>
                </a:extLst>
              </a:tr>
              <a:tr h="248902">
                <a:tc>
                  <a:txBody>
                    <a:bodyPr/>
                    <a:lstStyle/>
                    <a:p>
                      <a:pPr algn="l"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r" fontAlgn="b"/>
                      <a:r>
                        <a:rPr lang="en-US" sz="1500" b="1" i="0" u="none" strike="noStrike">
                          <a:solidFill>
                            <a:srgbClr val="000000"/>
                          </a:solidFill>
                          <a:effectLst/>
                          <a:latin typeface="Calibri" charset="0"/>
                        </a:rPr>
                        <a:t>Std. Dev:</a:t>
                      </a:r>
                    </a:p>
                  </a:txBody>
                  <a:tcPr marL="17528" marR="17528" marT="17528" marB="0" anchor="b">
                    <a:lnL>
                      <a:noFill/>
                    </a:lnL>
                    <a:lnR>
                      <a:noFill/>
                    </a:lnR>
                    <a:lnT>
                      <a:noFill/>
                    </a:lnT>
                    <a:lnB>
                      <a:noFill/>
                    </a:lnB>
                  </a:tcPr>
                </a:tc>
                <a:tc>
                  <a:txBody>
                    <a:bodyPr/>
                    <a:lstStyle/>
                    <a:p>
                      <a:pPr algn="r" fontAlgn="b"/>
                      <a:r>
                        <a:rPr lang="hr-HR" sz="1500" b="0" i="0" u="none" strike="noStrike">
                          <a:solidFill>
                            <a:srgbClr val="000000"/>
                          </a:solidFill>
                          <a:effectLst/>
                          <a:latin typeface="Calibri" charset="0"/>
                        </a:rPr>
                        <a:t>14.566</a:t>
                      </a:r>
                    </a:p>
                  </a:txBody>
                  <a:tcPr marL="17528" marR="17528" marT="17528" marB="0" anchor="b">
                    <a:lnL>
                      <a:noFill/>
                    </a:lnL>
                    <a:lnR>
                      <a:noFill/>
                    </a:lnR>
                    <a:lnT>
                      <a:noFill/>
                    </a:lnT>
                    <a:lnB>
                      <a:noFill/>
                    </a:lnB>
                  </a:tcPr>
                </a:tc>
                <a:tc>
                  <a:txBody>
                    <a:bodyPr/>
                    <a:lstStyle/>
                    <a:p>
                      <a:pPr algn="r" fontAlgn="b"/>
                      <a:r>
                        <a:rPr lang="nb-NO" sz="1500" b="0" i="0" u="none" strike="noStrike">
                          <a:solidFill>
                            <a:srgbClr val="000000"/>
                          </a:solidFill>
                          <a:effectLst/>
                          <a:latin typeface="Calibri" charset="0"/>
                        </a:rPr>
                        <a:t>15.518</a:t>
                      </a: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extLst>
                  <a:ext uri="{0D108BD9-81ED-4DB2-BD59-A6C34878D82A}">
                    <a16:rowId xmlns:a16="http://schemas.microsoft.com/office/drawing/2014/main" val="10004"/>
                  </a:ext>
                </a:extLst>
              </a:tr>
              <a:tr h="248902">
                <a:tc>
                  <a:txBody>
                    <a:bodyPr/>
                    <a:lstStyle/>
                    <a:p>
                      <a:pPr algn="l"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r" fontAlgn="b"/>
                      <a:r>
                        <a:rPr lang="en-US" sz="1500" b="1" i="0" u="none" strike="noStrike">
                          <a:solidFill>
                            <a:srgbClr val="000000"/>
                          </a:solidFill>
                          <a:effectLst/>
                          <a:latin typeface="Calibri" charset="0"/>
                        </a:rPr>
                        <a:t>N:</a:t>
                      </a:r>
                    </a:p>
                  </a:txBody>
                  <a:tcPr marL="17528" marR="17528" marT="17528" marB="0" anchor="b">
                    <a:lnL>
                      <a:noFill/>
                    </a:lnL>
                    <a:lnR>
                      <a:noFill/>
                    </a:lnR>
                    <a:lnT>
                      <a:noFill/>
                    </a:lnT>
                    <a:lnB>
                      <a:noFill/>
                    </a:lnB>
                  </a:tcPr>
                </a:tc>
                <a:tc>
                  <a:txBody>
                    <a:bodyPr/>
                    <a:lstStyle/>
                    <a:p>
                      <a:pPr algn="r" fontAlgn="b"/>
                      <a:r>
                        <a:rPr lang="is-IS" sz="1500" b="0" i="0" u="none" strike="noStrike">
                          <a:solidFill>
                            <a:srgbClr val="000000"/>
                          </a:solidFill>
                          <a:effectLst/>
                          <a:latin typeface="Calibri" charset="0"/>
                        </a:rPr>
                        <a:t>13</a:t>
                      </a:r>
                    </a:p>
                  </a:txBody>
                  <a:tcPr marL="17528" marR="17528" marT="17528" marB="0" anchor="b">
                    <a:lnL>
                      <a:noFill/>
                    </a:lnL>
                    <a:lnR>
                      <a:noFill/>
                    </a:lnR>
                    <a:lnT>
                      <a:noFill/>
                    </a:lnT>
                    <a:lnB>
                      <a:noFill/>
                    </a:lnB>
                  </a:tcPr>
                </a:tc>
                <a:tc>
                  <a:txBody>
                    <a:bodyPr/>
                    <a:lstStyle/>
                    <a:p>
                      <a:pPr algn="r" fontAlgn="b"/>
                      <a:r>
                        <a:rPr lang="is-IS" sz="1500" b="0" i="0" u="none" strike="noStrike">
                          <a:solidFill>
                            <a:srgbClr val="000000"/>
                          </a:solidFill>
                          <a:effectLst/>
                          <a:latin typeface="Calibri" charset="0"/>
                        </a:rPr>
                        <a:t>12</a:t>
                      </a: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extLst>
                  <a:ext uri="{0D108BD9-81ED-4DB2-BD59-A6C34878D82A}">
                    <a16:rowId xmlns:a16="http://schemas.microsoft.com/office/drawing/2014/main" val="10005"/>
                  </a:ext>
                </a:extLst>
              </a:tr>
              <a:tr h="248902">
                <a:tc>
                  <a:txBody>
                    <a:bodyPr/>
                    <a:lstStyle/>
                    <a:p>
                      <a:pPr algn="l"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r"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extLst>
                  <a:ext uri="{0D108BD9-81ED-4DB2-BD59-A6C34878D82A}">
                    <a16:rowId xmlns:a16="http://schemas.microsoft.com/office/drawing/2014/main" val="10006"/>
                  </a:ext>
                </a:extLst>
              </a:tr>
              <a:tr h="248902">
                <a:tc>
                  <a:txBody>
                    <a:bodyPr/>
                    <a:lstStyle/>
                    <a:p>
                      <a:pPr algn="l"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r" fontAlgn="b"/>
                      <a:r>
                        <a:rPr lang="en-US" sz="1500" b="1" i="0" u="none" strike="noStrike">
                          <a:solidFill>
                            <a:srgbClr val="000000"/>
                          </a:solidFill>
                          <a:effectLst/>
                          <a:latin typeface="Calibri" charset="0"/>
                        </a:rPr>
                        <a:t>Mean Difference:</a:t>
                      </a:r>
                    </a:p>
                  </a:txBody>
                  <a:tcPr marL="17528" marR="17528" marT="17528" marB="0" anchor="b">
                    <a:lnL>
                      <a:noFill/>
                    </a:lnL>
                    <a:lnR>
                      <a:noFill/>
                    </a:lnR>
                    <a:lnT>
                      <a:noFill/>
                    </a:lnT>
                    <a:lnB>
                      <a:noFill/>
                    </a:lnB>
                  </a:tcPr>
                </a:tc>
                <a:tc>
                  <a:txBody>
                    <a:bodyPr/>
                    <a:lstStyle/>
                    <a:p>
                      <a:pPr algn="r" fontAlgn="b"/>
                      <a:r>
                        <a:rPr lang="nb-NO" sz="1500" b="0" i="0" u="none" strike="noStrike">
                          <a:solidFill>
                            <a:srgbClr val="000000"/>
                          </a:solidFill>
                          <a:effectLst/>
                          <a:latin typeface="Calibri" charset="0"/>
                        </a:rPr>
                        <a:t>11.318</a:t>
                      </a: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extLst>
                  <a:ext uri="{0D108BD9-81ED-4DB2-BD59-A6C34878D82A}">
                    <a16:rowId xmlns:a16="http://schemas.microsoft.com/office/drawing/2014/main" val="10007"/>
                  </a:ext>
                </a:extLst>
              </a:tr>
              <a:tr h="248902">
                <a:tc>
                  <a:txBody>
                    <a:bodyPr/>
                    <a:lstStyle/>
                    <a:p>
                      <a:pPr algn="l"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r" fontAlgn="b"/>
                      <a:r>
                        <a:rPr lang="en-US" sz="1500" b="1" i="0" u="none" strike="noStrike">
                          <a:solidFill>
                            <a:srgbClr val="000000"/>
                          </a:solidFill>
                          <a:effectLst/>
                          <a:latin typeface="Calibri" charset="0"/>
                        </a:rPr>
                        <a:t>T-Score:</a:t>
                      </a:r>
                    </a:p>
                  </a:txBody>
                  <a:tcPr marL="17528" marR="17528" marT="17528" marB="0" anchor="b">
                    <a:lnL>
                      <a:noFill/>
                    </a:lnL>
                    <a:lnR>
                      <a:noFill/>
                    </a:lnR>
                    <a:lnT>
                      <a:noFill/>
                    </a:lnT>
                    <a:lnB>
                      <a:noFill/>
                    </a:lnB>
                  </a:tcPr>
                </a:tc>
                <a:tc>
                  <a:txBody>
                    <a:bodyPr/>
                    <a:lstStyle/>
                    <a:p>
                      <a:pPr algn="r" fontAlgn="b"/>
                      <a:r>
                        <a:rPr lang="nb-NO" sz="1500" b="0" i="0" u="none" strike="noStrike">
                          <a:solidFill>
                            <a:srgbClr val="000000"/>
                          </a:solidFill>
                          <a:effectLst/>
                          <a:latin typeface="Calibri" charset="0"/>
                        </a:rPr>
                        <a:t>1.881</a:t>
                      </a: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charset="0"/>
                      </a:endParaRPr>
                    </a:p>
                  </a:txBody>
                  <a:tcPr marL="17528" marR="17528" marT="17528" marB="0" anchor="b">
                    <a:lnL>
                      <a:noFill/>
                    </a:lnL>
                    <a:lnR>
                      <a:noFill/>
                    </a:lnR>
                    <a:lnT>
                      <a:noFill/>
                    </a:lnT>
                    <a:lnB>
                      <a:noFill/>
                    </a:lnB>
                  </a:tcPr>
                </a:tc>
                <a:extLst>
                  <a:ext uri="{0D108BD9-81ED-4DB2-BD59-A6C34878D82A}">
                    <a16:rowId xmlns:a16="http://schemas.microsoft.com/office/drawing/2014/main" val="10008"/>
                  </a:ext>
                </a:extLst>
              </a:tr>
              <a:tr h="248902">
                <a:tc>
                  <a:txBody>
                    <a:bodyPr/>
                    <a:lstStyle/>
                    <a:p>
                      <a:pPr algn="l"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r" fontAlgn="b"/>
                      <a:r>
                        <a:rPr lang="en-US" sz="1500" b="1" i="0" u="none" strike="noStrike">
                          <a:solidFill>
                            <a:srgbClr val="000000"/>
                          </a:solidFill>
                          <a:effectLst/>
                          <a:latin typeface="Calibri" charset="0"/>
                        </a:rPr>
                        <a:t>Eta Squared:</a:t>
                      </a:r>
                    </a:p>
                  </a:txBody>
                  <a:tcPr marL="17528" marR="17528" marT="17528" marB="0" anchor="b">
                    <a:lnL>
                      <a:noFill/>
                    </a:lnL>
                    <a:lnR>
                      <a:noFill/>
                    </a:lnR>
                    <a:lnT>
                      <a:noFill/>
                    </a:lnT>
                    <a:lnB>
                      <a:noFill/>
                    </a:lnB>
                  </a:tcPr>
                </a:tc>
                <a:tc>
                  <a:txBody>
                    <a:bodyPr/>
                    <a:lstStyle/>
                    <a:p>
                      <a:pPr algn="r" fontAlgn="b"/>
                      <a:r>
                        <a:rPr lang="is-IS" sz="1500" b="0" i="0" u="none" strike="noStrike">
                          <a:solidFill>
                            <a:srgbClr val="000000"/>
                          </a:solidFill>
                          <a:effectLst/>
                          <a:latin typeface="Calibri" charset="0"/>
                        </a:rPr>
                        <a:t>.124</a:t>
                      </a: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extLst>
                  <a:ext uri="{0D108BD9-81ED-4DB2-BD59-A6C34878D82A}">
                    <a16:rowId xmlns:a16="http://schemas.microsoft.com/office/drawing/2014/main" val="10009"/>
                  </a:ext>
                </a:extLst>
              </a:tr>
              <a:tr h="248902">
                <a:tc>
                  <a:txBody>
                    <a:bodyPr/>
                    <a:lstStyle/>
                    <a:p>
                      <a:pPr algn="l" fontAlgn="b"/>
                      <a:endParaRPr lang="en-US" sz="1500" b="1"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r" fontAlgn="b"/>
                      <a:r>
                        <a:rPr lang="fi-FI" sz="1500" b="1" i="0" u="none" strike="noStrike">
                          <a:solidFill>
                            <a:srgbClr val="000000"/>
                          </a:solidFill>
                          <a:effectLst/>
                          <a:latin typeface="Calibri" charset="0"/>
                        </a:rPr>
                        <a:t>P:</a:t>
                      </a:r>
                    </a:p>
                  </a:txBody>
                  <a:tcPr marL="17528" marR="17528" marT="17528" marB="0" anchor="b">
                    <a:lnL>
                      <a:noFill/>
                    </a:lnL>
                    <a:lnR>
                      <a:noFill/>
                    </a:lnR>
                    <a:lnT>
                      <a:noFill/>
                    </a:lnT>
                    <a:lnB>
                      <a:noFill/>
                    </a:lnB>
                  </a:tcPr>
                </a:tc>
                <a:tc>
                  <a:txBody>
                    <a:bodyPr/>
                    <a:lstStyle/>
                    <a:p>
                      <a:pPr algn="r" fontAlgn="b"/>
                      <a:r>
                        <a:rPr lang="is-IS" sz="1500" b="0" i="0" u="none" strike="noStrike">
                          <a:solidFill>
                            <a:srgbClr val="000000"/>
                          </a:solidFill>
                          <a:effectLst/>
                          <a:latin typeface="Calibri" charset="0"/>
                        </a:rPr>
                        <a:t>.073</a:t>
                      </a:r>
                    </a:p>
                  </a:txBody>
                  <a:tcPr marL="17528" marR="17528" marT="17528"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charset="0"/>
                      </a:endParaRPr>
                    </a:p>
                  </a:txBody>
                  <a:tcPr marL="17528" marR="17528" marT="17528"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charset="0"/>
                      </a:endParaRPr>
                    </a:p>
                  </a:txBody>
                  <a:tcPr marL="17528" marR="17528" marT="17528" marB="0" anchor="b">
                    <a:lnL>
                      <a:noFill/>
                    </a:lnL>
                    <a:lnR>
                      <a:noFill/>
                    </a:lnR>
                    <a:lnT>
                      <a:noFill/>
                    </a:lnT>
                    <a:lnB>
                      <a:noFill/>
                    </a:lnB>
                  </a:tcPr>
                </a:tc>
                <a:extLst>
                  <a:ext uri="{0D108BD9-81ED-4DB2-BD59-A6C34878D82A}">
                    <a16:rowId xmlns:a16="http://schemas.microsoft.com/office/drawing/2014/main" val="10010"/>
                  </a:ext>
                </a:extLst>
              </a:tr>
            </a:tbl>
          </a:graphicData>
        </a:graphic>
      </p:graphicFrame>
      <p:sp>
        <p:nvSpPr>
          <p:cNvPr id="7" name="Oval 6"/>
          <p:cNvSpPr/>
          <p:nvPr/>
        </p:nvSpPr>
        <p:spPr>
          <a:xfrm>
            <a:off x="4285397" y="5179325"/>
            <a:ext cx="777922" cy="470848"/>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5956812E-8CF6-4042-9C95-AEEB181240A3}" type="slidenum">
              <a:rPr lang="en-US" smtClean="0"/>
              <a:t>23</a:t>
            </a:fld>
            <a:endParaRPr lang="en-US"/>
          </a:p>
        </p:txBody>
      </p:sp>
    </p:spTree>
    <p:extLst>
      <p:ext uri="{BB962C8B-B14F-4D97-AF65-F5344CB8AC3E}">
        <p14:creationId xmlns:p14="http://schemas.microsoft.com/office/powerpoint/2010/main" val="338141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82" y="186956"/>
            <a:ext cx="8968636" cy="1143000"/>
          </a:xfrm>
        </p:spPr>
        <p:txBody>
          <a:bodyPr>
            <a:normAutofit/>
          </a:bodyPr>
          <a:lstStyle/>
          <a:p>
            <a:r>
              <a:rPr lang="en-US" sz="4000" dirty="0"/>
              <a:t>In the language of hypothesis testing…</a:t>
            </a:r>
          </a:p>
        </p:txBody>
      </p:sp>
      <p:sp>
        <p:nvSpPr>
          <p:cNvPr id="3" name="Content Placeholder 2"/>
          <p:cNvSpPr>
            <a:spLocks noGrp="1"/>
          </p:cNvSpPr>
          <p:nvPr>
            <p:ph idx="1"/>
          </p:nvPr>
        </p:nvSpPr>
        <p:spPr>
          <a:xfrm>
            <a:off x="457200" y="1349680"/>
            <a:ext cx="8229600" cy="6028151"/>
          </a:xfrm>
        </p:spPr>
        <p:txBody>
          <a:bodyPr>
            <a:normAutofit/>
          </a:bodyPr>
          <a:lstStyle/>
          <a:p>
            <a:r>
              <a:rPr lang="en-US" dirty="0"/>
              <a:t>I hypothesize that there is a difference in math scores by gender.</a:t>
            </a:r>
          </a:p>
          <a:p>
            <a:r>
              <a:rPr lang="en-US" dirty="0"/>
              <a:t>Null hypothesis: there will be no difference between the scores by gender.</a:t>
            </a:r>
          </a:p>
          <a:p>
            <a:r>
              <a:rPr lang="en-US" dirty="0"/>
              <a:t>Since I cannot anticipate which way the scores will be different, I will use a two-tailed test.</a:t>
            </a:r>
          </a:p>
          <a:p>
            <a:r>
              <a:rPr lang="en-US" dirty="0"/>
              <a:t>I cannot reject the null hypothesis.</a:t>
            </a:r>
          </a:p>
          <a:p>
            <a:r>
              <a:rPr lang="en-US" dirty="0"/>
              <a:t>The best explanation, for now, is that both groups represent the same population.</a:t>
            </a:r>
          </a:p>
        </p:txBody>
      </p:sp>
      <p:sp>
        <p:nvSpPr>
          <p:cNvPr id="4" name="Slide Number Placeholder 3"/>
          <p:cNvSpPr>
            <a:spLocks noGrp="1"/>
          </p:cNvSpPr>
          <p:nvPr>
            <p:ph type="sldNum" sz="quarter" idx="12"/>
          </p:nvPr>
        </p:nvSpPr>
        <p:spPr/>
        <p:txBody>
          <a:bodyPr/>
          <a:lstStyle/>
          <a:p>
            <a:fld id="{5956812E-8CF6-4042-9C95-AEEB181240A3}" type="slidenum">
              <a:rPr lang="en-US" smtClean="0"/>
              <a:t>24</a:t>
            </a:fld>
            <a:endParaRPr lang="en-US"/>
          </a:p>
        </p:txBody>
      </p:sp>
    </p:spTree>
    <p:extLst>
      <p:ext uri="{BB962C8B-B14F-4D97-AF65-F5344CB8AC3E}">
        <p14:creationId xmlns:p14="http://schemas.microsoft.com/office/powerpoint/2010/main" val="99886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Confounding Variations</a:t>
            </a:r>
          </a:p>
        </p:txBody>
      </p:sp>
      <p:sp>
        <p:nvSpPr>
          <p:cNvPr id="4" name="Subtitle 3"/>
          <p:cNvSpPr>
            <a:spLocks noGrp="1"/>
          </p:cNvSpPr>
          <p:nvPr>
            <p:ph type="subTitle" idx="1"/>
          </p:nvPr>
        </p:nvSpPr>
        <p:spPr/>
        <p:txBody>
          <a:bodyPr/>
          <a:lstStyle/>
          <a:p>
            <a:r>
              <a:rPr lang="en-US" dirty="0">
                <a:solidFill>
                  <a:schemeClr val="tx1"/>
                </a:solidFill>
                <a:latin typeface="Times" charset="0"/>
                <a:ea typeface="ＭＳ Ｐゴシック" charset="0"/>
                <a:cs typeface="ＭＳ Ｐゴシック" charset="0"/>
              </a:rPr>
              <a:t>Similarity of Samples</a:t>
            </a:r>
          </a:p>
          <a:p>
            <a:endParaRPr lang="en-US" dirty="0"/>
          </a:p>
        </p:txBody>
      </p:sp>
    </p:spTree>
    <p:extLst>
      <p:ext uri="{BB962C8B-B14F-4D97-AF65-F5344CB8AC3E}">
        <p14:creationId xmlns:p14="http://schemas.microsoft.com/office/powerpoint/2010/main" val="1702847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dirty="0">
                <a:latin typeface="Times" charset="0"/>
                <a:ea typeface="ＭＳ Ｐゴシック" charset="0"/>
                <a:cs typeface="ＭＳ Ｐゴシック" charset="0"/>
              </a:rPr>
              <a:t>Measurement Error</a:t>
            </a:r>
          </a:p>
        </p:txBody>
      </p:sp>
      <p:sp>
        <p:nvSpPr>
          <p:cNvPr id="64515" name="Rectangle 3"/>
          <p:cNvSpPr>
            <a:spLocks noGrp="1" noChangeArrowheads="1"/>
          </p:cNvSpPr>
          <p:nvPr>
            <p:ph type="body" idx="1"/>
          </p:nvPr>
        </p:nvSpPr>
        <p:spPr/>
        <p:txBody>
          <a:bodyPr/>
          <a:lstStyle/>
          <a:p>
            <a:pPr eaLnBrk="1" hangingPunct="1"/>
            <a:r>
              <a:rPr lang="en-US" dirty="0">
                <a:latin typeface="Times" charset="0"/>
                <a:ea typeface="ＭＳ Ｐゴシック" charset="0"/>
                <a:cs typeface="ＭＳ Ｐゴシック" charset="0"/>
              </a:rPr>
              <a:t>Random Error—something that may affect measurement but it appears randomly.</a:t>
            </a:r>
          </a:p>
          <a:p>
            <a:pPr lvl="1" eaLnBrk="1" hangingPunct="1"/>
            <a:r>
              <a:rPr lang="en-US" dirty="0">
                <a:latin typeface="Times" charset="0"/>
                <a:ea typeface="ＭＳ Ｐゴシック" charset="0"/>
                <a:cs typeface="ＭＳ Ｐゴシック" charset="0"/>
              </a:rPr>
              <a:t>e.g., impact of lighting on test taking</a:t>
            </a:r>
          </a:p>
          <a:p>
            <a:pPr eaLnBrk="1" hangingPunct="1"/>
            <a:r>
              <a:rPr lang="en-US" dirty="0">
                <a:latin typeface="Times" charset="0"/>
                <a:ea typeface="ＭＳ Ｐゴシック" charset="0"/>
                <a:cs typeface="ＭＳ Ｐゴシック" charset="0"/>
              </a:rPr>
              <a:t>Random error may effect variability of a sample but not the mean.</a:t>
            </a:r>
          </a:p>
          <a:p>
            <a:pPr eaLnBrk="1" hangingPunct="1"/>
            <a:r>
              <a:rPr lang="en-US" dirty="0">
                <a:latin typeface="Times" charset="0"/>
                <a:ea typeface="ＭＳ Ｐゴシック" charset="0"/>
                <a:cs typeface="ＭＳ Ｐゴシック" charset="0"/>
              </a:rPr>
              <a:t>i.e., Random error cancels out over the sample.</a:t>
            </a:r>
          </a:p>
        </p:txBody>
      </p:sp>
      <p:sp>
        <p:nvSpPr>
          <p:cNvPr id="2" name="Slide Number Placeholder 1"/>
          <p:cNvSpPr>
            <a:spLocks noGrp="1"/>
          </p:cNvSpPr>
          <p:nvPr>
            <p:ph type="sldNum" sz="quarter" idx="12"/>
          </p:nvPr>
        </p:nvSpPr>
        <p:spPr/>
        <p:txBody>
          <a:bodyPr/>
          <a:lstStyle/>
          <a:p>
            <a:fld id="{61694E1E-219A-A444-A241-FDE36A2374EE}" type="slidenum">
              <a:rPr lang="en-US" smtClean="0"/>
              <a:t>26</a:t>
            </a:fld>
            <a:endParaRPr lang="en-US"/>
          </a:p>
        </p:txBody>
      </p:sp>
    </p:spTree>
    <p:extLst>
      <p:ext uri="{BB962C8B-B14F-4D97-AF65-F5344CB8AC3E}">
        <p14:creationId xmlns:p14="http://schemas.microsoft.com/office/powerpoint/2010/main" val="38775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409575"/>
            <a:ext cx="7772400" cy="1143000"/>
          </a:xfrm>
        </p:spPr>
        <p:txBody>
          <a:bodyPr/>
          <a:lstStyle/>
          <a:p>
            <a:pPr eaLnBrk="1" hangingPunct="1"/>
            <a:r>
              <a:rPr lang="en-US" sz="3600" dirty="0">
                <a:latin typeface="Times" charset="0"/>
                <a:ea typeface="ＭＳ Ｐゴシック" charset="0"/>
                <a:cs typeface="ＭＳ Ｐゴシック" charset="0"/>
              </a:rPr>
              <a:t>Random Error</a:t>
            </a:r>
            <a:endParaRPr lang="en-US" dirty="0">
              <a:latin typeface="Times" charset="0"/>
              <a:ea typeface="ＭＳ Ｐゴシック" charset="0"/>
              <a:cs typeface="ＭＳ Ｐゴシック" charset="0"/>
            </a:endParaRPr>
          </a:p>
        </p:txBody>
      </p:sp>
      <p:sp>
        <p:nvSpPr>
          <p:cNvPr id="54278" name="Text Box 6"/>
          <p:cNvSpPr txBox="1">
            <a:spLocks noChangeArrowheads="1"/>
          </p:cNvSpPr>
          <p:nvPr/>
        </p:nvSpPr>
        <p:spPr bwMode="auto">
          <a:xfrm>
            <a:off x="1709778" y="5056971"/>
            <a:ext cx="5690568"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We generally don’t worry about random error because it is uniform in the sample. </a:t>
            </a:r>
            <a:br>
              <a:rPr lang="en-US" dirty="0"/>
            </a:br>
            <a:r>
              <a:rPr lang="en-US" dirty="0"/>
              <a:t>It’s impact averages to zero.</a:t>
            </a:r>
          </a:p>
        </p:txBody>
      </p:sp>
      <p:sp>
        <p:nvSpPr>
          <p:cNvPr id="21" name="Line 5"/>
          <p:cNvSpPr>
            <a:spLocks noChangeShapeType="1"/>
          </p:cNvSpPr>
          <p:nvPr/>
        </p:nvSpPr>
        <p:spPr bwMode="auto">
          <a:xfrm flipH="1">
            <a:off x="4555062" y="1934408"/>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2" name="Line 4"/>
          <p:cNvSpPr>
            <a:spLocks noChangeShapeType="1"/>
          </p:cNvSpPr>
          <p:nvPr/>
        </p:nvSpPr>
        <p:spPr bwMode="auto">
          <a:xfrm flipH="1">
            <a:off x="745062" y="4830008"/>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6" name="Freeform 25"/>
          <p:cNvSpPr/>
          <p:nvPr/>
        </p:nvSpPr>
        <p:spPr>
          <a:xfrm flipH="1">
            <a:off x="1352186" y="2002916"/>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13" name="Freeform 12"/>
          <p:cNvSpPr/>
          <p:nvPr/>
        </p:nvSpPr>
        <p:spPr>
          <a:xfrm flipH="1">
            <a:off x="1872205" y="2004908"/>
            <a:ext cx="5363589"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 name="TextBox 1"/>
          <p:cNvSpPr txBox="1"/>
          <p:nvPr/>
        </p:nvSpPr>
        <p:spPr>
          <a:xfrm>
            <a:off x="526394" y="2197568"/>
            <a:ext cx="2464859" cy="369332"/>
          </a:xfrm>
          <a:prstGeom prst="rect">
            <a:avLst/>
          </a:prstGeom>
          <a:noFill/>
        </p:spPr>
        <p:txBody>
          <a:bodyPr wrap="square" rtlCol="0">
            <a:spAutoFit/>
          </a:bodyPr>
          <a:lstStyle/>
          <a:p>
            <a:r>
              <a:rPr lang="en-US" dirty="0">
                <a:solidFill>
                  <a:srgbClr val="FF0000"/>
                </a:solidFill>
                <a:latin typeface="Times"/>
              </a:rPr>
              <a:t>Sample distribution</a:t>
            </a:r>
          </a:p>
        </p:txBody>
      </p:sp>
      <p:sp>
        <p:nvSpPr>
          <p:cNvPr id="15" name="TextBox 14"/>
          <p:cNvSpPr txBox="1"/>
          <p:nvPr/>
        </p:nvSpPr>
        <p:spPr>
          <a:xfrm>
            <a:off x="6132903" y="2025395"/>
            <a:ext cx="2464859" cy="646331"/>
          </a:xfrm>
          <a:prstGeom prst="rect">
            <a:avLst/>
          </a:prstGeom>
          <a:noFill/>
        </p:spPr>
        <p:txBody>
          <a:bodyPr wrap="square" rtlCol="0">
            <a:spAutoFit/>
          </a:bodyPr>
          <a:lstStyle/>
          <a:p>
            <a:r>
              <a:rPr lang="en-US" dirty="0">
                <a:latin typeface="Times"/>
              </a:rPr>
              <a:t>Sample distribution with random error</a:t>
            </a:r>
          </a:p>
        </p:txBody>
      </p:sp>
      <p:cxnSp>
        <p:nvCxnSpPr>
          <p:cNvPr id="4" name="Straight Arrow Connector 3"/>
          <p:cNvCxnSpPr/>
          <p:nvPr/>
        </p:nvCxnSpPr>
        <p:spPr bwMode="auto">
          <a:xfrm>
            <a:off x="2347883" y="2723982"/>
            <a:ext cx="1437138" cy="1161452"/>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cxnSp>
        <p:nvCxnSpPr>
          <p:cNvPr id="6" name="Straight Arrow Connector 5"/>
          <p:cNvCxnSpPr/>
          <p:nvPr/>
        </p:nvCxnSpPr>
        <p:spPr bwMode="auto">
          <a:xfrm flipH="1">
            <a:off x="5472822" y="3225723"/>
            <a:ext cx="827190" cy="4090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 name="Slide Number Placeholder 2"/>
          <p:cNvSpPr>
            <a:spLocks noGrp="1"/>
          </p:cNvSpPr>
          <p:nvPr>
            <p:ph type="sldNum" sz="quarter" idx="12"/>
          </p:nvPr>
        </p:nvSpPr>
        <p:spPr/>
        <p:txBody>
          <a:bodyPr/>
          <a:lstStyle/>
          <a:p>
            <a:fld id="{61694E1E-219A-A444-A241-FDE36A2374EE}" type="slidenum">
              <a:rPr lang="en-US" smtClean="0"/>
              <a:t>27</a:t>
            </a:fld>
            <a:endParaRPr lang="en-US"/>
          </a:p>
        </p:txBody>
      </p:sp>
    </p:spTree>
    <p:extLst>
      <p:ext uri="{BB962C8B-B14F-4D97-AF65-F5344CB8AC3E}">
        <p14:creationId xmlns:p14="http://schemas.microsoft.com/office/powerpoint/2010/main" val="2132445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dirty="0">
                <a:latin typeface="Times" charset="0"/>
                <a:ea typeface="ＭＳ Ｐゴシック" charset="0"/>
                <a:cs typeface="ＭＳ Ｐゴシック" charset="0"/>
              </a:rPr>
              <a:t>Measurement Error</a:t>
            </a:r>
          </a:p>
        </p:txBody>
      </p:sp>
      <p:sp>
        <p:nvSpPr>
          <p:cNvPr id="64515" name="Rectangle 3"/>
          <p:cNvSpPr>
            <a:spLocks noGrp="1" noChangeArrowheads="1"/>
          </p:cNvSpPr>
          <p:nvPr>
            <p:ph type="body" idx="1"/>
          </p:nvPr>
        </p:nvSpPr>
        <p:spPr>
          <a:xfrm>
            <a:off x="393703" y="1600200"/>
            <a:ext cx="8342086" cy="4525963"/>
          </a:xfrm>
        </p:spPr>
        <p:txBody>
          <a:bodyPr/>
          <a:lstStyle/>
          <a:p>
            <a:r>
              <a:rPr lang="en-US" dirty="0">
                <a:latin typeface="Times" charset="0"/>
                <a:ea typeface="ＭＳ Ｐゴシック" charset="0"/>
                <a:cs typeface="ＭＳ Ｐゴシック" charset="0"/>
              </a:rPr>
              <a:t>Systematic Error—something other than the independent variable in the design of your study that uniformly affects everyone in the sample.</a:t>
            </a:r>
          </a:p>
          <a:p>
            <a:pPr lvl="1" eaLnBrk="1" hangingPunct="1"/>
            <a:r>
              <a:rPr lang="en-US" dirty="0">
                <a:latin typeface="Times" charset="0"/>
                <a:ea typeface="ＭＳ Ｐゴシック" charset="0"/>
                <a:cs typeface="ＭＳ Ｐゴシック" charset="0"/>
              </a:rPr>
              <a:t>e.g., giving a cognitive test after P.E. rather than before.</a:t>
            </a:r>
          </a:p>
          <a:p>
            <a:pPr eaLnBrk="1" hangingPunct="1"/>
            <a:r>
              <a:rPr lang="en-US" dirty="0">
                <a:latin typeface="Times" charset="0"/>
                <a:ea typeface="ＭＳ Ｐゴシック" charset="0"/>
                <a:cs typeface="ＭＳ Ｐゴシック" charset="0"/>
              </a:rPr>
              <a:t>Systematic error affects the mean but not variability.</a:t>
            </a:r>
          </a:p>
        </p:txBody>
      </p:sp>
      <p:sp>
        <p:nvSpPr>
          <p:cNvPr id="2" name="Slide Number Placeholder 1"/>
          <p:cNvSpPr>
            <a:spLocks noGrp="1"/>
          </p:cNvSpPr>
          <p:nvPr>
            <p:ph type="sldNum" sz="quarter" idx="12"/>
          </p:nvPr>
        </p:nvSpPr>
        <p:spPr/>
        <p:txBody>
          <a:bodyPr/>
          <a:lstStyle/>
          <a:p>
            <a:fld id="{61694E1E-219A-A444-A241-FDE36A2374EE}" type="slidenum">
              <a:rPr lang="en-US" smtClean="0"/>
              <a:t>28</a:t>
            </a:fld>
            <a:endParaRPr lang="en-US"/>
          </a:p>
        </p:txBody>
      </p:sp>
    </p:spTree>
    <p:extLst>
      <p:ext uri="{BB962C8B-B14F-4D97-AF65-F5344CB8AC3E}">
        <p14:creationId xmlns:p14="http://schemas.microsoft.com/office/powerpoint/2010/main" val="142232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409575"/>
            <a:ext cx="7772400" cy="1143000"/>
          </a:xfrm>
        </p:spPr>
        <p:txBody>
          <a:bodyPr/>
          <a:lstStyle/>
          <a:p>
            <a:pPr eaLnBrk="1" hangingPunct="1"/>
            <a:r>
              <a:rPr lang="en-US" sz="3600" dirty="0">
                <a:latin typeface="Times" charset="0"/>
                <a:ea typeface="ＭＳ Ｐゴシック" charset="0"/>
                <a:cs typeface="ＭＳ Ｐゴシック" charset="0"/>
              </a:rPr>
              <a:t>Systematic Error</a:t>
            </a:r>
            <a:endParaRPr lang="en-US" dirty="0">
              <a:latin typeface="Times" charset="0"/>
              <a:ea typeface="ＭＳ Ｐゴシック" charset="0"/>
              <a:cs typeface="ＭＳ Ｐゴシック" charset="0"/>
            </a:endParaRPr>
          </a:p>
        </p:txBody>
      </p:sp>
      <p:sp>
        <p:nvSpPr>
          <p:cNvPr id="54278" name="Text Box 6"/>
          <p:cNvSpPr txBox="1">
            <a:spLocks noChangeArrowheads="1"/>
          </p:cNvSpPr>
          <p:nvPr/>
        </p:nvSpPr>
        <p:spPr bwMode="auto">
          <a:xfrm>
            <a:off x="1709778" y="5056971"/>
            <a:ext cx="5690568"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With systematic error the reported mean score will be higher or lower than the true average.</a:t>
            </a:r>
          </a:p>
        </p:txBody>
      </p:sp>
      <p:sp>
        <p:nvSpPr>
          <p:cNvPr id="21" name="Line 5"/>
          <p:cNvSpPr>
            <a:spLocks noChangeShapeType="1"/>
          </p:cNvSpPr>
          <p:nvPr/>
        </p:nvSpPr>
        <p:spPr bwMode="auto">
          <a:xfrm flipH="1">
            <a:off x="4555062" y="1934408"/>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2" name="Line 4"/>
          <p:cNvSpPr>
            <a:spLocks noChangeShapeType="1"/>
          </p:cNvSpPr>
          <p:nvPr/>
        </p:nvSpPr>
        <p:spPr bwMode="auto">
          <a:xfrm flipH="1">
            <a:off x="745062" y="4830008"/>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6" name="Freeform 25"/>
          <p:cNvSpPr/>
          <p:nvPr/>
        </p:nvSpPr>
        <p:spPr>
          <a:xfrm flipH="1">
            <a:off x="1352186" y="2002916"/>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noFill/>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 name="TextBox 1"/>
          <p:cNvSpPr txBox="1"/>
          <p:nvPr/>
        </p:nvSpPr>
        <p:spPr>
          <a:xfrm>
            <a:off x="526394" y="2197568"/>
            <a:ext cx="2464859" cy="369332"/>
          </a:xfrm>
          <a:prstGeom prst="rect">
            <a:avLst/>
          </a:prstGeom>
          <a:noFill/>
        </p:spPr>
        <p:txBody>
          <a:bodyPr wrap="square" rtlCol="0">
            <a:spAutoFit/>
          </a:bodyPr>
          <a:lstStyle/>
          <a:p>
            <a:r>
              <a:rPr lang="en-US" dirty="0">
                <a:solidFill>
                  <a:srgbClr val="FF0000"/>
                </a:solidFill>
                <a:latin typeface="Times"/>
              </a:rPr>
              <a:t>Sample</a:t>
            </a:r>
            <a:r>
              <a:rPr lang="en-US" dirty="0">
                <a:solidFill>
                  <a:srgbClr val="000000"/>
                </a:solidFill>
                <a:latin typeface="Times"/>
              </a:rPr>
              <a:t> </a:t>
            </a:r>
            <a:r>
              <a:rPr lang="en-US" dirty="0">
                <a:solidFill>
                  <a:srgbClr val="FF0000"/>
                </a:solidFill>
                <a:latin typeface="Times"/>
              </a:rPr>
              <a:t>distribution</a:t>
            </a:r>
          </a:p>
        </p:txBody>
      </p:sp>
      <p:sp>
        <p:nvSpPr>
          <p:cNvPr id="15" name="TextBox 14"/>
          <p:cNvSpPr txBox="1"/>
          <p:nvPr/>
        </p:nvSpPr>
        <p:spPr>
          <a:xfrm>
            <a:off x="6132903" y="2025395"/>
            <a:ext cx="2464859" cy="646331"/>
          </a:xfrm>
          <a:prstGeom prst="rect">
            <a:avLst/>
          </a:prstGeom>
          <a:noFill/>
        </p:spPr>
        <p:txBody>
          <a:bodyPr wrap="square" rtlCol="0">
            <a:spAutoFit/>
          </a:bodyPr>
          <a:lstStyle/>
          <a:p>
            <a:r>
              <a:rPr lang="en-US" dirty="0">
                <a:latin typeface="Times"/>
              </a:rPr>
              <a:t>Sample distribution with systematic error</a:t>
            </a:r>
          </a:p>
        </p:txBody>
      </p:sp>
      <p:cxnSp>
        <p:nvCxnSpPr>
          <p:cNvPr id="4" name="Straight Arrow Connector 3"/>
          <p:cNvCxnSpPr/>
          <p:nvPr/>
        </p:nvCxnSpPr>
        <p:spPr bwMode="auto">
          <a:xfrm>
            <a:off x="2347883" y="2723982"/>
            <a:ext cx="1236607" cy="994337"/>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cxnSp>
        <p:nvCxnSpPr>
          <p:cNvPr id="6" name="Straight Arrow Connector 5"/>
          <p:cNvCxnSpPr/>
          <p:nvPr/>
        </p:nvCxnSpPr>
        <p:spPr bwMode="auto">
          <a:xfrm flipH="1">
            <a:off x="5773619" y="3225723"/>
            <a:ext cx="526393" cy="25863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Freeform 13"/>
          <p:cNvSpPr/>
          <p:nvPr/>
        </p:nvSpPr>
        <p:spPr>
          <a:xfrm flipH="1">
            <a:off x="1730171" y="20049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3" name="Slide Number Placeholder 2"/>
          <p:cNvSpPr>
            <a:spLocks noGrp="1"/>
          </p:cNvSpPr>
          <p:nvPr>
            <p:ph type="sldNum" sz="quarter" idx="12"/>
          </p:nvPr>
        </p:nvSpPr>
        <p:spPr/>
        <p:txBody>
          <a:bodyPr/>
          <a:lstStyle/>
          <a:p>
            <a:fld id="{61694E1E-219A-A444-A241-FDE36A2374EE}" type="slidenum">
              <a:rPr lang="en-US" smtClean="0"/>
              <a:t>29</a:t>
            </a:fld>
            <a:endParaRPr lang="en-US"/>
          </a:p>
        </p:txBody>
      </p:sp>
    </p:spTree>
    <p:extLst>
      <p:ext uri="{BB962C8B-B14F-4D97-AF65-F5344CB8AC3E}">
        <p14:creationId xmlns:p14="http://schemas.microsoft.com/office/powerpoint/2010/main" val="25437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aphicFrame>
        <p:nvGraphicFramePr>
          <p:cNvPr id="27" name="Chart 26"/>
          <p:cNvGraphicFramePr>
            <a:graphicFrameLocks/>
          </p:cNvGraphicFramePr>
          <p:nvPr>
            <p:extLst>
              <p:ext uri="{D42A27DB-BD31-4B8C-83A1-F6EECF244321}">
                <p14:modId xmlns:p14="http://schemas.microsoft.com/office/powerpoint/2010/main" val="2110279920"/>
              </p:ext>
            </p:extLst>
          </p:nvPr>
        </p:nvGraphicFramePr>
        <p:xfrm>
          <a:off x="3589375" y="1500272"/>
          <a:ext cx="2114808" cy="3709801"/>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6"/>
          <p:cNvSpPr>
            <a:spLocks noGrp="1"/>
          </p:cNvSpPr>
          <p:nvPr>
            <p:ph type="title"/>
          </p:nvPr>
        </p:nvSpPr>
        <p:spPr>
          <a:xfrm>
            <a:off x="457200" y="-121602"/>
            <a:ext cx="8229600" cy="1143000"/>
          </a:xfrm>
        </p:spPr>
        <p:txBody>
          <a:bodyPr>
            <a:normAutofit/>
          </a:bodyPr>
          <a:lstStyle/>
          <a:p>
            <a:r>
              <a:rPr lang="en-US" sz="3600" dirty="0"/>
              <a:t>Histogram of Pretest Scores</a:t>
            </a:r>
          </a:p>
        </p:txBody>
      </p:sp>
      <p:cxnSp>
        <p:nvCxnSpPr>
          <p:cNvPr id="5" name="Straight Connector 4"/>
          <p:cNvCxnSpPr/>
          <p:nvPr/>
        </p:nvCxnSpPr>
        <p:spPr>
          <a:xfrm>
            <a:off x="4630844" y="855765"/>
            <a:ext cx="0" cy="432160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955964" y="4003040"/>
            <a:ext cx="0" cy="1174329"/>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80720" y="5210073"/>
            <a:ext cx="6116320" cy="923330"/>
          </a:xfrm>
          <a:prstGeom prst="rect">
            <a:avLst/>
          </a:prstGeom>
          <a:noFill/>
        </p:spPr>
        <p:txBody>
          <a:bodyPr wrap="square" rtlCol="0">
            <a:spAutoFit/>
          </a:bodyPr>
          <a:lstStyle/>
          <a:p>
            <a:r>
              <a:rPr lang="en-US" dirty="0"/>
              <a:t>Descriptive Statistics:   	Mean</a:t>
            </a:r>
          </a:p>
          <a:p>
            <a:r>
              <a:rPr lang="en-US" dirty="0"/>
              <a:t>					Standard Deviation</a:t>
            </a:r>
          </a:p>
          <a:p>
            <a:r>
              <a:rPr lang="en-US" dirty="0"/>
              <a:t>					Group Size = </a:t>
            </a:r>
            <a:r>
              <a:rPr lang="en-US" i="1" dirty="0"/>
              <a:t>n</a:t>
            </a:r>
            <a:endParaRPr lang="en-US" dirty="0"/>
          </a:p>
        </p:txBody>
      </p:sp>
      <p:sp>
        <p:nvSpPr>
          <p:cNvPr id="10" name="Line 10"/>
          <p:cNvSpPr>
            <a:spLocks noChangeShapeType="1"/>
          </p:cNvSpPr>
          <p:nvPr/>
        </p:nvSpPr>
        <p:spPr bwMode="auto">
          <a:xfrm flipV="1">
            <a:off x="3677920" y="5059678"/>
            <a:ext cx="853440" cy="325121"/>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Line 10"/>
          <p:cNvSpPr>
            <a:spLocks noChangeShapeType="1"/>
          </p:cNvSpPr>
          <p:nvPr/>
        </p:nvSpPr>
        <p:spPr bwMode="auto">
          <a:xfrm flipV="1">
            <a:off x="4826000" y="5242777"/>
            <a:ext cx="129964" cy="322824"/>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5956812E-8CF6-4042-9C95-AEEB181240A3}" type="slidenum">
              <a:rPr lang="en-US" smtClean="0"/>
              <a:t>3</a:t>
            </a:fld>
            <a:endParaRPr lang="en-US"/>
          </a:p>
        </p:txBody>
      </p:sp>
    </p:spTree>
    <p:extLst>
      <p:ext uri="{BB962C8B-B14F-4D97-AF65-F5344CB8AC3E}">
        <p14:creationId xmlns:p14="http://schemas.microsoft.com/office/powerpoint/2010/main" val="2095916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dirty="0">
                <a:latin typeface="Times" charset="0"/>
                <a:ea typeface="ＭＳ Ｐゴシック" charset="0"/>
                <a:cs typeface="ＭＳ Ｐゴシック" charset="0"/>
              </a:rPr>
              <a:t>Reducing Error</a:t>
            </a:r>
          </a:p>
        </p:txBody>
      </p:sp>
      <p:sp>
        <p:nvSpPr>
          <p:cNvPr id="64515" name="Rectangle 3"/>
          <p:cNvSpPr>
            <a:spLocks noGrp="1" noChangeArrowheads="1"/>
          </p:cNvSpPr>
          <p:nvPr>
            <p:ph type="body" idx="1"/>
          </p:nvPr>
        </p:nvSpPr>
        <p:spPr/>
        <p:txBody>
          <a:bodyPr/>
          <a:lstStyle/>
          <a:p>
            <a:pPr eaLnBrk="1" hangingPunct="1"/>
            <a:r>
              <a:rPr lang="en-US" dirty="0">
                <a:latin typeface="Times" charset="0"/>
                <a:ea typeface="ＭＳ Ｐゴシック" charset="0"/>
                <a:cs typeface="ＭＳ Ｐゴシック" charset="0"/>
              </a:rPr>
              <a:t>Systematic Error—improve your study design.</a:t>
            </a:r>
          </a:p>
          <a:p>
            <a:pPr eaLnBrk="1" hangingPunct="1"/>
            <a:r>
              <a:rPr lang="en-US" dirty="0">
                <a:latin typeface="Times" charset="0"/>
                <a:ea typeface="ＭＳ Ｐゴシック" charset="0"/>
                <a:cs typeface="ＭＳ Ｐゴシック" charset="0"/>
              </a:rPr>
              <a:t>Random Error—if you could reduce random error you could be more confident that the sample is the best representation of the population possible.</a:t>
            </a:r>
          </a:p>
          <a:p>
            <a:pPr eaLnBrk="1" hangingPunct="1"/>
            <a:r>
              <a:rPr lang="en-US" dirty="0">
                <a:latin typeface="Times" charset="0"/>
                <a:ea typeface="ＭＳ Ｐゴシック" charset="0"/>
                <a:cs typeface="ＭＳ Ｐゴシック" charset="0"/>
              </a:rPr>
              <a:t>Or—if there is less random error then the statistics do not have to be as conservative to adjust for the potential impact of random error.</a:t>
            </a:r>
          </a:p>
        </p:txBody>
      </p:sp>
      <p:sp>
        <p:nvSpPr>
          <p:cNvPr id="2" name="Slide Number Placeholder 1"/>
          <p:cNvSpPr>
            <a:spLocks noGrp="1"/>
          </p:cNvSpPr>
          <p:nvPr>
            <p:ph type="sldNum" sz="quarter" idx="12"/>
          </p:nvPr>
        </p:nvSpPr>
        <p:spPr/>
        <p:txBody>
          <a:bodyPr/>
          <a:lstStyle/>
          <a:p>
            <a:fld id="{61694E1E-219A-A444-A241-FDE36A2374EE}" type="slidenum">
              <a:rPr lang="en-US" smtClean="0"/>
              <a:t>30</a:t>
            </a:fld>
            <a:endParaRPr lang="en-US"/>
          </a:p>
        </p:txBody>
      </p:sp>
    </p:spTree>
    <p:extLst>
      <p:ext uri="{BB962C8B-B14F-4D97-AF65-F5344CB8AC3E}">
        <p14:creationId xmlns:p14="http://schemas.microsoft.com/office/powerpoint/2010/main" val="26943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dirty="0">
                <a:latin typeface="Times" charset="0"/>
                <a:ea typeface="ＭＳ Ｐゴシック" charset="0"/>
                <a:cs typeface="ＭＳ Ｐゴシック" charset="0"/>
              </a:rPr>
              <a:t>Sampling Distributions</a:t>
            </a:r>
          </a:p>
        </p:txBody>
      </p:sp>
      <p:sp>
        <p:nvSpPr>
          <p:cNvPr id="64515" name="Rectangle 3"/>
          <p:cNvSpPr>
            <a:spLocks noGrp="1" noChangeArrowheads="1"/>
          </p:cNvSpPr>
          <p:nvPr>
            <p:ph type="body" idx="1"/>
          </p:nvPr>
        </p:nvSpPr>
        <p:spPr/>
        <p:txBody>
          <a:bodyPr/>
          <a:lstStyle/>
          <a:p>
            <a:pPr eaLnBrk="1" hangingPunct="1"/>
            <a:r>
              <a:rPr lang="en-US" dirty="0">
                <a:latin typeface="Times" charset="0"/>
                <a:ea typeface="ＭＳ Ｐゴシック" charset="0"/>
                <a:cs typeface="ＭＳ Ｐゴシック" charset="0"/>
              </a:rPr>
              <a:t>Remember what we are doing:</a:t>
            </a:r>
          </a:p>
          <a:p>
            <a:pPr lvl="1" eaLnBrk="1" hangingPunct="1"/>
            <a:r>
              <a:rPr lang="en-US" dirty="0">
                <a:latin typeface="Times" charset="0"/>
                <a:ea typeface="ＭＳ Ｐゴシック" charset="0"/>
                <a:cs typeface="ＭＳ Ｐゴシック" charset="0"/>
              </a:rPr>
              <a:t>We are imagining a sampling distribution of the population and then comparing a sample to it.</a:t>
            </a:r>
          </a:p>
          <a:p>
            <a:pPr marL="457200" lvl="1" indent="0" eaLnBrk="1" hangingPunct="1">
              <a:buNone/>
            </a:pPr>
            <a:endParaRPr lang="en-US" dirty="0">
              <a:latin typeface="Times" charset="0"/>
              <a:ea typeface="ＭＳ Ｐゴシック" charset="0"/>
              <a:cs typeface="ＭＳ Ｐゴシック" charset="0"/>
            </a:endParaRPr>
          </a:p>
          <a:p>
            <a:pPr lvl="1" eaLnBrk="1" hangingPunct="1"/>
            <a:r>
              <a:rPr lang="en-US" dirty="0">
                <a:latin typeface="Times" charset="0"/>
                <a:ea typeface="ＭＳ Ｐゴシック" charset="0"/>
                <a:cs typeface="ＭＳ Ｐゴシック" charset="0"/>
              </a:rPr>
              <a:t>Since we are never sure our sample really represents the population we have to add in conservative calculations to compensate.</a:t>
            </a:r>
          </a:p>
          <a:p>
            <a:pPr eaLnBrk="1" hangingPunct="1"/>
            <a:endParaRPr lang="en-US" dirty="0">
              <a:latin typeface="Times"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lstStyle/>
          <a:p>
            <a:fld id="{61694E1E-219A-A444-A241-FDE36A2374EE}" type="slidenum">
              <a:rPr lang="en-US" smtClean="0"/>
              <a:t>31</a:t>
            </a:fld>
            <a:endParaRPr lang="en-US"/>
          </a:p>
        </p:txBody>
      </p:sp>
    </p:spTree>
    <p:extLst>
      <p:ext uri="{BB962C8B-B14F-4D97-AF65-F5344CB8AC3E}">
        <p14:creationId xmlns:p14="http://schemas.microsoft.com/office/powerpoint/2010/main" val="166677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685800" y="228600"/>
            <a:ext cx="7772400" cy="1143000"/>
          </a:xfrm>
        </p:spPr>
        <p:txBody>
          <a:bodyPr/>
          <a:lstStyle/>
          <a:p>
            <a:r>
              <a:rPr lang="en-US">
                <a:latin typeface="Times" charset="0"/>
                <a:ea typeface="ＭＳ Ｐゴシック" charset="0"/>
                <a:cs typeface="ＭＳ Ｐゴシック" charset="0"/>
              </a:rPr>
              <a:t>Using EZAnalyze for </a:t>
            </a:r>
            <a:r>
              <a:rPr lang="en-US" i="1">
                <a:latin typeface="Times" charset="0"/>
                <a:ea typeface="ＭＳ Ｐゴシック" charset="0"/>
                <a:cs typeface="ＭＳ Ｐゴシック" charset="0"/>
              </a:rPr>
              <a:t>t</a:t>
            </a:r>
            <a:r>
              <a:rPr lang="en-US">
                <a:latin typeface="Times" charset="0"/>
                <a:ea typeface="ＭＳ Ｐゴシック" charset="0"/>
                <a:cs typeface="ＭＳ Ｐゴシック" charset="0"/>
              </a:rPr>
              <a:t> -Tests</a:t>
            </a:r>
          </a:p>
        </p:txBody>
      </p:sp>
      <p:pic>
        <p:nvPicPr>
          <p:cNvPr id="4" name="Picture 3" descr="EZ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58500"/>
            <a:ext cx="9144000" cy="3787456"/>
          </a:xfrm>
          <a:prstGeom prst="rect">
            <a:avLst/>
          </a:prstGeom>
        </p:spPr>
      </p:pic>
      <p:sp>
        <p:nvSpPr>
          <p:cNvPr id="2" name="Slide Number Placeholder 1"/>
          <p:cNvSpPr>
            <a:spLocks noGrp="1"/>
          </p:cNvSpPr>
          <p:nvPr>
            <p:ph type="sldNum" sz="quarter" idx="12"/>
          </p:nvPr>
        </p:nvSpPr>
        <p:spPr/>
        <p:txBody>
          <a:bodyPr/>
          <a:lstStyle/>
          <a:p>
            <a:fld id="{61694E1E-219A-A444-A241-FDE36A2374EE}" type="slidenum">
              <a:rPr lang="en-US" smtClean="0"/>
              <a:t>32</a:t>
            </a:fld>
            <a:endParaRPr lang="en-US"/>
          </a:p>
        </p:txBody>
      </p:sp>
    </p:spTree>
    <p:extLst>
      <p:ext uri="{BB962C8B-B14F-4D97-AF65-F5344CB8AC3E}">
        <p14:creationId xmlns:p14="http://schemas.microsoft.com/office/powerpoint/2010/main" val="2109848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03275" y="409575"/>
            <a:ext cx="7772400" cy="1143000"/>
          </a:xfrm>
        </p:spPr>
        <p:txBody>
          <a:bodyPr/>
          <a:lstStyle/>
          <a:p>
            <a:pPr eaLnBrk="1" hangingPunct="1"/>
            <a:r>
              <a:rPr lang="en-US" dirty="0">
                <a:latin typeface="Times" charset="0"/>
                <a:ea typeface="ＭＳ Ｐゴシック" charset="0"/>
                <a:cs typeface="ＭＳ Ｐゴシック" charset="0"/>
              </a:rPr>
              <a:t>Analysis and Random Error</a:t>
            </a:r>
          </a:p>
        </p:txBody>
      </p:sp>
      <p:sp>
        <p:nvSpPr>
          <p:cNvPr id="67587" name="Rectangle 3"/>
          <p:cNvSpPr>
            <a:spLocks noGrp="1" noChangeArrowheads="1"/>
          </p:cNvSpPr>
          <p:nvPr>
            <p:ph type="body" idx="1"/>
          </p:nvPr>
        </p:nvSpPr>
        <p:spPr>
          <a:xfrm>
            <a:off x="430213" y="1630363"/>
            <a:ext cx="8294687" cy="4813300"/>
          </a:xfrm>
        </p:spPr>
        <p:txBody>
          <a:bodyPr/>
          <a:lstStyle/>
          <a:p>
            <a:pPr eaLnBrk="1" hangingPunct="1">
              <a:lnSpc>
                <a:spcPct val="90000"/>
              </a:lnSpc>
              <a:spcAft>
                <a:spcPct val="40000"/>
              </a:spcAft>
            </a:pPr>
            <a:r>
              <a:rPr lang="en-US" sz="2800" i="1" dirty="0">
                <a:latin typeface="Times" charset="0"/>
                <a:ea typeface="ＭＳ Ｐゴシック" charset="0"/>
                <a:cs typeface="ＭＳ Ｐゴシック" charset="0"/>
              </a:rPr>
              <a:t>One Sample t-test</a:t>
            </a:r>
            <a:r>
              <a:rPr lang="en-US" sz="2800" dirty="0">
                <a:latin typeface="Times" charset="0"/>
                <a:ea typeface="ＭＳ Ｐゴシック" charset="0"/>
                <a:cs typeface="ＭＳ Ｐゴシック" charset="0"/>
              </a:rPr>
              <a:t>—a sample is compared to a known population.</a:t>
            </a:r>
          </a:p>
          <a:p>
            <a:pPr lvl="1" eaLnBrk="1" hangingPunct="1">
              <a:lnSpc>
                <a:spcPct val="90000"/>
              </a:lnSpc>
              <a:spcAft>
                <a:spcPct val="40000"/>
              </a:spcAft>
            </a:pPr>
            <a:r>
              <a:rPr lang="en-US" sz="2400" dirty="0">
                <a:latin typeface="Times" charset="0"/>
                <a:ea typeface="ＭＳ Ｐゴシック" charset="0"/>
                <a:cs typeface="ＭＳ Ｐゴシック" charset="0"/>
              </a:rPr>
              <a:t>e.g., looking at a class average on a standardized test.</a:t>
            </a:r>
          </a:p>
          <a:p>
            <a:pPr eaLnBrk="1" hangingPunct="1">
              <a:lnSpc>
                <a:spcPct val="90000"/>
              </a:lnSpc>
              <a:spcAft>
                <a:spcPct val="40000"/>
              </a:spcAft>
            </a:pPr>
            <a:r>
              <a:rPr lang="en-US" sz="2800" dirty="0">
                <a:latin typeface="Times" charset="0"/>
                <a:ea typeface="ＭＳ Ｐゴシック" charset="0"/>
                <a:cs typeface="ＭＳ Ｐゴシック" charset="0"/>
              </a:rPr>
              <a:t>Since every member of the population is known, random error for the population and the sample are likely to be similar. The calculation can be less conservative.</a:t>
            </a:r>
          </a:p>
        </p:txBody>
      </p:sp>
      <p:sp>
        <p:nvSpPr>
          <p:cNvPr id="3" name="Slide Number Placeholder 2"/>
          <p:cNvSpPr>
            <a:spLocks noGrp="1"/>
          </p:cNvSpPr>
          <p:nvPr>
            <p:ph type="sldNum" sz="quarter" idx="12"/>
          </p:nvPr>
        </p:nvSpPr>
        <p:spPr/>
        <p:txBody>
          <a:bodyPr/>
          <a:lstStyle/>
          <a:p>
            <a:fld id="{61694E1E-219A-A444-A241-FDE36A2374EE}" type="slidenum">
              <a:rPr lang="en-US" smtClean="0"/>
              <a:t>33</a:t>
            </a:fld>
            <a:endParaRPr lang="en-US"/>
          </a:p>
        </p:txBody>
      </p:sp>
    </p:spTree>
    <p:extLst>
      <p:ext uri="{BB962C8B-B14F-4D97-AF65-F5344CB8AC3E}">
        <p14:creationId xmlns:p14="http://schemas.microsoft.com/office/powerpoint/2010/main" val="97369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03275" y="409575"/>
            <a:ext cx="7772400" cy="1143000"/>
          </a:xfrm>
        </p:spPr>
        <p:txBody>
          <a:bodyPr/>
          <a:lstStyle/>
          <a:p>
            <a:pPr eaLnBrk="1" hangingPunct="1"/>
            <a:r>
              <a:rPr lang="en-US" dirty="0">
                <a:latin typeface="Times" charset="0"/>
                <a:ea typeface="ＭＳ Ｐゴシック" charset="0"/>
                <a:cs typeface="ＭＳ Ｐゴシック" charset="0"/>
              </a:rPr>
              <a:t>Analysis and Random Error</a:t>
            </a:r>
          </a:p>
        </p:txBody>
      </p:sp>
      <p:sp>
        <p:nvSpPr>
          <p:cNvPr id="67587" name="Rectangle 3"/>
          <p:cNvSpPr>
            <a:spLocks noGrp="1" noChangeArrowheads="1"/>
          </p:cNvSpPr>
          <p:nvPr>
            <p:ph type="body" idx="1"/>
          </p:nvPr>
        </p:nvSpPr>
        <p:spPr>
          <a:xfrm>
            <a:off x="430213" y="1630363"/>
            <a:ext cx="8294687" cy="4813300"/>
          </a:xfrm>
        </p:spPr>
        <p:txBody>
          <a:bodyPr/>
          <a:lstStyle/>
          <a:p>
            <a:pPr eaLnBrk="1" hangingPunct="1">
              <a:lnSpc>
                <a:spcPct val="90000"/>
              </a:lnSpc>
              <a:spcAft>
                <a:spcPct val="40000"/>
              </a:spcAft>
            </a:pPr>
            <a:r>
              <a:rPr lang="en-US" sz="2800" i="1" dirty="0">
                <a:latin typeface="Times" charset="0"/>
                <a:ea typeface="ＭＳ Ｐゴシック" charset="0"/>
                <a:cs typeface="ＭＳ Ｐゴシック" charset="0"/>
              </a:rPr>
              <a:t>Paired t-test</a:t>
            </a:r>
            <a:r>
              <a:rPr lang="en-US" sz="2800" dirty="0">
                <a:latin typeface="Times" charset="0"/>
                <a:ea typeface="ＭＳ Ｐゴシック" charset="0"/>
                <a:cs typeface="ＭＳ Ｐゴシック" charset="0"/>
              </a:rPr>
              <a:t>—two assessments of the same sample are compared.</a:t>
            </a:r>
          </a:p>
          <a:p>
            <a:pPr lvl="1" eaLnBrk="1" hangingPunct="1">
              <a:lnSpc>
                <a:spcPct val="90000"/>
              </a:lnSpc>
              <a:spcAft>
                <a:spcPct val="40000"/>
              </a:spcAft>
            </a:pPr>
            <a:r>
              <a:rPr lang="en-US" sz="2400" dirty="0">
                <a:latin typeface="Times" charset="0"/>
                <a:ea typeface="ＭＳ Ｐゴシック" charset="0"/>
                <a:cs typeface="ＭＳ Ｐゴシック" charset="0"/>
              </a:rPr>
              <a:t>e.g., pre and post testing</a:t>
            </a:r>
          </a:p>
          <a:p>
            <a:pPr eaLnBrk="1" hangingPunct="1">
              <a:lnSpc>
                <a:spcPct val="90000"/>
              </a:lnSpc>
              <a:spcAft>
                <a:spcPct val="40000"/>
              </a:spcAft>
            </a:pPr>
            <a:r>
              <a:rPr lang="en-US" sz="2800" dirty="0">
                <a:latin typeface="Times" charset="0"/>
                <a:ea typeface="ＭＳ Ｐゴシック" charset="0"/>
                <a:cs typeface="ＭＳ Ｐゴシック" charset="0"/>
              </a:rPr>
              <a:t>Since every member of the sample is the same in both samples, random error between the two iterations are likely to be similar. Differences between the sample and population are unknown.</a:t>
            </a:r>
          </a:p>
        </p:txBody>
      </p:sp>
      <p:sp>
        <p:nvSpPr>
          <p:cNvPr id="2" name="Slide Number Placeholder 1"/>
          <p:cNvSpPr>
            <a:spLocks noGrp="1"/>
          </p:cNvSpPr>
          <p:nvPr>
            <p:ph type="sldNum" sz="quarter" idx="12"/>
          </p:nvPr>
        </p:nvSpPr>
        <p:spPr/>
        <p:txBody>
          <a:bodyPr/>
          <a:lstStyle/>
          <a:p>
            <a:fld id="{61694E1E-219A-A444-A241-FDE36A2374EE}" type="slidenum">
              <a:rPr lang="en-US" smtClean="0"/>
              <a:t>34</a:t>
            </a:fld>
            <a:endParaRPr lang="en-US"/>
          </a:p>
        </p:txBody>
      </p:sp>
    </p:spTree>
    <p:extLst>
      <p:ext uri="{BB962C8B-B14F-4D97-AF65-F5344CB8AC3E}">
        <p14:creationId xmlns:p14="http://schemas.microsoft.com/office/powerpoint/2010/main" val="129447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03275" y="409575"/>
            <a:ext cx="7772400" cy="1143000"/>
          </a:xfrm>
        </p:spPr>
        <p:txBody>
          <a:bodyPr/>
          <a:lstStyle/>
          <a:p>
            <a:pPr eaLnBrk="1" hangingPunct="1"/>
            <a:r>
              <a:rPr lang="en-US" dirty="0">
                <a:latin typeface="Times" charset="0"/>
                <a:ea typeface="ＭＳ Ｐゴシック" charset="0"/>
                <a:cs typeface="ＭＳ Ｐゴシック" charset="0"/>
              </a:rPr>
              <a:t>Analysis and Random Error</a:t>
            </a:r>
          </a:p>
        </p:txBody>
      </p:sp>
      <p:sp>
        <p:nvSpPr>
          <p:cNvPr id="67587" name="Rectangle 3"/>
          <p:cNvSpPr>
            <a:spLocks noGrp="1" noChangeArrowheads="1"/>
          </p:cNvSpPr>
          <p:nvPr>
            <p:ph type="body" idx="1"/>
          </p:nvPr>
        </p:nvSpPr>
        <p:spPr>
          <a:xfrm>
            <a:off x="430213" y="1630363"/>
            <a:ext cx="8294687" cy="4813300"/>
          </a:xfrm>
        </p:spPr>
        <p:txBody>
          <a:bodyPr/>
          <a:lstStyle/>
          <a:p>
            <a:pPr eaLnBrk="1" hangingPunct="1">
              <a:lnSpc>
                <a:spcPct val="90000"/>
              </a:lnSpc>
              <a:spcAft>
                <a:spcPct val="40000"/>
              </a:spcAft>
            </a:pPr>
            <a:r>
              <a:rPr lang="en-US" sz="2800" i="1" dirty="0">
                <a:latin typeface="Times" charset="0"/>
                <a:ea typeface="ＭＳ Ｐゴシック" charset="0"/>
                <a:cs typeface="ＭＳ Ｐゴシック" charset="0"/>
              </a:rPr>
              <a:t>Independent samples t-test</a:t>
            </a:r>
            <a:r>
              <a:rPr lang="en-US" sz="2800" dirty="0">
                <a:latin typeface="Times" charset="0"/>
                <a:ea typeface="ＭＳ Ｐゴシック" charset="0"/>
                <a:cs typeface="ＭＳ Ｐゴシック" charset="0"/>
              </a:rPr>
              <a:t>—assessments of two different groups.</a:t>
            </a:r>
          </a:p>
          <a:p>
            <a:pPr lvl="1" eaLnBrk="1" hangingPunct="1">
              <a:lnSpc>
                <a:spcPct val="90000"/>
              </a:lnSpc>
              <a:spcAft>
                <a:spcPct val="40000"/>
              </a:spcAft>
            </a:pPr>
            <a:r>
              <a:rPr lang="en-US" sz="2400" dirty="0">
                <a:latin typeface="Times" charset="0"/>
                <a:ea typeface="ＭＳ Ｐゴシック" charset="0"/>
                <a:cs typeface="ＭＳ Ｐゴシック" charset="0"/>
              </a:rPr>
              <a:t>e.g., same assessment in two classrooms</a:t>
            </a:r>
          </a:p>
          <a:p>
            <a:pPr eaLnBrk="1" hangingPunct="1">
              <a:lnSpc>
                <a:spcPct val="90000"/>
              </a:lnSpc>
              <a:spcAft>
                <a:spcPct val="40000"/>
              </a:spcAft>
            </a:pPr>
            <a:r>
              <a:rPr lang="en-US" sz="2800" dirty="0">
                <a:latin typeface="Times" charset="0"/>
                <a:ea typeface="ＭＳ Ｐゴシック" charset="0"/>
                <a:cs typeface="ＭＳ Ｐゴシック" charset="0"/>
              </a:rPr>
              <a:t>Random error of each group is likely to be different and each different from the population. Most conservative calculation must be used.</a:t>
            </a:r>
          </a:p>
        </p:txBody>
      </p:sp>
      <p:sp>
        <p:nvSpPr>
          <p:cNvPr id="3" name="Slide Number Placeholder 2"/>
          <p:cNvSpPr>
            <a:spLocks noGrp="1"/>
          </p:cNvSpPr>
          <p:nvPr>
            <p:ph type="sldNum" sz="quarter" idx="12"/>
          </p:nvPr>
        </p:nvSpPr>
        <p:spPr/>
        <p:txBody>
          <a:bodyPr/>
          <a:lstStyle/>
          <a:p>
            <a:fld id="{61694E1E-219A-A444-A241-FDE36A2374EE}" type="slidenum">
              <a:rPr lang="en-US" smtClean="0"/>
              <a:t>35</a:t>
            </a:fld>
            <a:endParaRPr lang="en-US"/>
          </a:p>
        </p:txBody>
      </p:sp>
    </p:spTree>
    <p:extLst>
      <p:ext uri="{BB962C8B-B14F-4D97-AF65-F5344CB8AC3E}">
        <p14:creationId xmlns:p14="http://schemas.microsoft.com/office/powerpoint/2010/main" val="122866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91440" y="409575"/>
            <a:ext cx="8920480" cy="1143000"/>
          </a:xfrm>
        </p:spPr>
        <p:txBody>
          <a:bodyPr>
            <a:normAutofit/>
          </a:bodyPr>
          <a:lstStyle/>
          <a:p>
            <a:pPr eaLnBrk="1" hangingPunct="1"/>
            <a:r>
              <a:rPr lang="en-US" dirty="0">
                <a:latin typeface="Times" charset="0"/>
                <a:ea typeface="ＭＳ Ｐゴシック" charset="0"/>
                <a:cs typeface="ＭＳ Ｐゴシック" charset="0"/>
              </a:rPr>
              <a:t>Being Conservative and Significance</a:t>
            </a:r>
          </a:p>
        </p:txBody>
      </p:sp>
      <p:sp>
        <p:nvSpPr>
          <p:cNvPr id="67587" name="Rectangle 3"/>
          <p:cNvSpPr>
            <a:spLocks noGrp="1" noChangeArrowheads="1"/>
          </p:cNvSpPr>
          <p:nvPr>
            <p:ph type="body" idx="1"/>
          </p:nvPr>
        </p:nvSpPr>
        <p:spPr>
          <a:xfrm>
            <a:off x="430213" y="1630363"/>
            <a:ext cx="8294687" cy="4813300"/>
          </a:xfrm>
        </p:spPr>
        <p:txBody>
          <a:bodyPr>
            <a:normAutofit lnSpcReduction="10000"/>
          </a:bodyPr>
          <a:lstStyle/>
          <a:p>
            <a:pPr eaLnBrk="1" hangingPunct="1">
              <a:lnSpc>
                <a:spcPct val="90000"/>
              </a:lnSpc>
              <a:spcAft>
                <a:spcPct val="40000"/>
              </a:spcAft>
            </a:pPr>
            <a:r>
              <a:rPr lang="en-US" sz="2800" i="1" dirty="0">
                <a:latin typeface="Times" charset="0"/>
                <a:ea typeface="ＭＳ Ｐゴシック" charset="0"/>
                <a:cs typeface="ＭＳ Ｐゴシック" charset="0"/>
              </a:rPr>
              <a:t>One sample t-test</a:t>
            </a:r>
            <a:r>
              <a:rPr lang="en-US" sz="2800" dirty="0">
                <a:latin typeface="Times" charset="0"/>
                <a:ea typeface="ＭＳ Ｐゴシック" charset="0"/>
                <a:cs typeface="ＭＳ Ｐゴシック" charset="0"/>
              </a:rPr>
              <a:t>—compare a group to the population.</a:t>
            </a:r>
          </a:p>
          <a:p>
            <a:pPr lvl="1" eaLnBrk="1" hangingPunct="1">
              <a:lnSpc>
                <a:spcPct val="90000"/>
              </a:lnSpc>
              <a:spcAft>
                <a:spcPts val="3800"/>
              </a:spcAft>
            </a:pPr>
            <a:r>
              <a:rPr lang="en-US" sz="2400" dirty="0">
                <a:solidFill>
                  <a:srgbClr val="FF0000"/>
                </a:solidFill>
                <a:latin typeface="Times" charset="0"/>
                <a:ea typeface="ＭＳ Ｐゴシック" charset="0"/>
                <a:cs typeface="ＭＳ Ｐゴシック" charset="0"/>
              </a:rPr>
              <a:t>Easiest to show statistical significance.</a:t>
            </a:r>
          </a:p>
          <a:p>
            <a:pPr eaLnBrk="1" hangingPunct="1">
              <a:lnSpc>
                <a:spcPct val="90000"/>
              </a:lnSpc>
              <a:spcAft>
                <a:spcPts val="3800"/>
              </a:spcAft>
            </a:pPr>
            <a:r>
              <a:rPr lang="en-US" sz="2800" i="1" dirty="0">
                <a:latin typeface="Times" charset="0"/>
                <a:ea typeface="ＭＳ Ｐゴシック" charset="0"/>
                <a:cs typeface="ＭＳ Ｐゴシック" charset="0"/>
              </a:rPr>
              <a:t>Paired t-test</a:t>
            </a:r>
            <a:r>
              <a:rPr lang="en-US" sz="2800" dirty="0">
                <a:latin typeface="Times" charset="0"/>
                <a:ea typeface="ＭＳ Ｐゴシック" charset="0"/>
                <a:cs typeface="ＭＳ Ｐゴシック" charset="0"/>
              </a:rPr>
              <a:t>—compare two assessments of the same group.</a:t>
            </a:r>
          </a:p>
          <a:p>
            <a:pPr eaLnBrk="1" hangingPunct="1">
              <a:lnSpc>
                <a:spcPct val="90000"/>
              </a:lnSpc>
              <a:spcAft>
                <a:spcPct val="40000"/>
              </a:spcAft>
            </a:pPr>
            <a:r>
              <a:rPr lang="en-US" sz="2800" i="1" dirty="0">
                <a:latin typeface="Times" charset="0"/>
                <a:ea typeface="ＭＳ Ｐゴシック" charset="0"/>
                <a:cs typeface="ＭＳ Ｐゴシック" charset="0"/>
              </a:rPr>
              <a:t>Independent samples t-test</a:t>
            </a:r>
            <a:r>
              <a:rPr lang="en-US" sz="2800" dirty="0">
                <a:latin typeface="Times" charset="0"/>
                <a:ea typeface="ＭＳ Ｐゴシック" charset="0"/>
                <a:cs typeface="ＭＳ Ｐゴシック" charset="0"/>
              </a:rPr>
              <a:t>—compare two different groups.</a:t>
            </a:r>
          </a:p>
          <a:p>
            <a:pPr lvl="1" eaLnBrk="1" hangingPunct="1">
              <a:lnSpc>
                <a:spcPct val="90000"/>
              </a:lnSpc>
              <a:spcAft>
                <a:spcPct val="40000"/>
              </a:spcAft>
            </a:pPr>
            <a:r>
              <a:rPr lang="en-US" sz="2400" dirty="0">
                <a:solidFill>
                  <a:srgbClr val="FF0000"/>
                </a:solidFill>
                <a:latin typeface="Times" charset="0"/>
                <a:ea typeface="ＭＳ Ｐゴシック" charset="0"/>
                <a:cs typeface="ＭＳ Ｐゴシック" charset="0"/>
              </a:rPr>
              <a:t>Most difficult to show statistical significance.</a:t>
            </a:r>
          </a:p>
          <a:p>
            <a:pPr eaLnBrk="1" hangingPunct="1">
              <a:lnSpc>
                <a:spcPct val="90000"/>
              </a:lnSpc>
              <a:spcAft>
                <a:spcPct val="40000"/>
              </a:spcAft>
            </a:pPr>
            <a:endParaRPr lang="en-US" sz="2800" dirty="0">
              <a:latin typeface="Times" charset="0"/>
              <a:ea typeface="ＭＳ Ｐゴシック" charset="0"/>
              <a:cs typeface="ＭＳ Ｐゴシック" charset="0"/>
            </a:endParaRPr>
          </a:p>
        </p:txBody>
      </p:sp>
      <p:cxnSp>
        <p:nvCxnSpPr>
          <p:cNvPr id="4" name="Straight Connector 3"/>
          <p:cNvCxnSpPr/>
          <p:nvPr/>
        </p:nvCxnSpPr>
        <p:spPr bwMode="auto">
          <a:xfrm>
            <a:off x="430213" y="3267107"/>
            <a:ext cx="8294687"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430213" y="4404913"/>
            <a:ext cx="8294687"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 name="Slide Number Placeholder 1"/>
          <p:cNvSpPr>
            <a:spLocks noGrp="1"/>
          </p:cNvSpPr>
          <p:nvPr>
            <p:ph type="sldNum" sz="quarter" idx="12"/>
          </p:nvPr>
        </p:nvSpPr>
        <p:spPr/>
        <p:txBody>
          <a:bodyPr/>
          <a:lstStyle/>
          <a:p>
            <a:fld id="{61694E1E-219A-A444-A241-FDE36A2374EE}" type="slidenum">
              <a:rPr lang="en-US" smtClean="0"/>
              <a:t>36</a:t>
            </a:fld>
            <a:endParaRPr lang="en-US"/>
          </a:p>
        </p:txBody>
      </p:sp>
    </p:spTree>
    <p:extLst>
      <p:ext uri="{BB962C8B-B14F-4D97-AF65-F5344CB8AC3E}">
        <p14:creationId xmlns:p14="http://schemas.microsoft.com/office/powerpoint/2010/main" val="164289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03275" y="409575"/>
            <a:ext cx="7772400" cy="1143000"/>
          </a:xfrm>
        </p:spPr>
        <p:txBody>
          <a:bodyPr/>
          <a:lstStyle/>
          <a:p>
            <a:pPr eaLnBrk="1" hangingPunct="1"/>
            <a:r>
              <a:rPr lang="en-US" dirty="0">
                <a:latin typeface="Times" charset="0"/>
                <a:ea typeface="ＭＳ Ｐゴシック" charset="0"/>
                <a:cs typeface="ＭＳ Ｐゴシック" charset="0"/>
              </a:rPr>
              <a:t>Analysis </a:t>
            </a:r>
            <a:r>
              <a:rPr lang="en-US" dirty="0" err="1">
                <a:latin typeface="Times" charset="0"/>
                <a:ea typeface="ＭＳ Ｐゴシック" charset="0"/>
                <a:cs typeface="ＭＳ Ｐゴシック" charset="0"/>
              </a:rPr>
              <a:t>ToolPak</a:t>
            </a:r>
            <a:endParaRPr lang="en-US" dirty="0">
              <a:latin typeface="Times" charset="0"/>
              <a:ea typeface="ＭＳ Ｐゴシック" charset="0"/>
              <a:cs typeface="ＭＳ Ｐゴシック" charset="0"/>
            </a:endParaRPr>
          </a:p>
        </p:txBody>
      </p:sp>
      <p:sp>
        <p:nvSpPr>
          <p:cNvPr id="67587" name="Rectangle 3"/>
          <p:cNvSpPr>
            <a:spLocks noGrp="1" noChangeArrowheads="1"/>
          </p:cNvSpPr>
          <p:nvPr>
            <p:ph type="body" idx="1"/>
          </p:nvPr>
        </p:nvSpPr>
        <p:spPr>
          <a:xfrm>
            <a:off x="430213" y="1630363"/>
            <a:ext cx="8294687" cy="4813300"/>
          </a:xfrm>
        </p:spPr>
        <p:txBody>
          <a:bodyPr>
            <a:normAutofit lnSpcReduction="10000"/>
          </a:bodyPr>
          <a:lstStyle/>
          <a:p>
            <a:pPr eaLnBrk="1" hangingPunct="1">
              <a:lnSpc>
                <a:spcPct val="90000"/>
              </a:lnSpc>
              <a:spcAft>
                <a:spcPts val="1400"/>
              </a:spcAft>
            </a:pPr>
            <a:r>
              <a:rPr lang="en-US" sz="2800" i="1" dirty="0">
                <a:latin typeface="Times" charset="0"/>
                <a:ea typeface="ＭＳ Ｐゴシック" charset="0"/>
                <a:cs typeface="ＭＳ Ｐゴシック" charset="0"/>
              </a:rPr>
              <a:t>Paired Two Sample for Means</a:t>
            </a:r>
            <a:r>
              <a:rPr lang="en-US" sz="2800" dirty="0">
                <a:latin typeface="Times" charset="0"/>
                <a:ea typeface="ＭＳ Ｐゴシック" charset="0"/>
                <a:cs typeface="ＭＳ Ｐゴシック" charset="0"/>
              </a:rPr>
              <a:t>—compare two assessments of the same group.</a:t>
            </a:r>
          </a:p>
          <a:p>
            <a:pPr lvl="1" eaLnBrk="1" hangingPunct="1">
              <a:lnSpc>
                <a:spcPct val="90000"/>
              </a:lnSpc>
              <a:spcBef>
                <a:spcPts val="0"/>
              </a:spcBef>
              <a:spcAft>
                <a:spcPts val="3800"/>
              </a:spcAft>
            </a:pPr>
            <a:r>
              <a:rPr lang="en-US" sz="2400" dirty="0">
                <a:solidFill>
                  <a:srgbClr val="FF0000"/>
                </a:solidFill>
                <a:latin typeface="Times" charset="0"/>
                <a:ea typeface="ＭＳ Ｐゴシック" charset="0"/>
                <a:cs typeface="ＭＳ Ｐゴシック" charset="0"/>
              </a:rPr>
              <a:t>Easiest to show statistical significance.</a:t>
            </a:r>
          </a:p>
          <a:p>
            <a:pPr eaLnBrk="1" hangingPunct="1">
              <a:lnSpc>
                <a:spcPct val="90000"/>
              </a:lnSpc>
              <a:spcBef>
                <a:spcPts val="1224"/>
              </a:spcBef>
              <a:spcAft>
                <a:spcPct val="40000"/>
              </a:spcAft>
            </a:pPr>
            <a:r>
              <a:rPr lang="en-US" sz="2800" i="1" dirty="0">
                <a:latin typeface="Times" charset="0"/>
                <a:ea typeface="ＭＳ Ｐゴシック" charset="0"/>
                <a:cs typeface="ＭＳ Ｐゴシック" charset="0"/>
              </a:rPr>
              <a:t>Two-Sample Assuming Equal Variance</a:t>
            </a:r>
            <a:r>
              <a:rPr lang="en-US" sz="2800" dirty="0">
                <a:latin typeface="Times" charset="0"/>
                <a:ea typeface="ＭＳ Ｐゴシック" charset="0"/>
                <a:cs typeface="ＭＳ Ｐゴシック" charset="0"/>
              </a:rPr>
              <a:t>—groups of approximately equal size and demographics.</a:t>
            </a:r>
          </a:p>
          <a:p>
            <a:pPr marL="0" indent="0" eaLnBrk="1" hangingPunct="1">
              <a:lnSpc>
                <a:spcPct val="90000"/>
              </a:lnSpc>
              <a:spcAft>
                <a:spcPct val="40000"/>
              </a:spcAft>
              <a:buNone/>
            </a:pPr>
            <a:endParaRPr lang="en-US" sz="2800" dirty="0">
              <a:latin typeface="Times" charset="0"/>
              <a:ea typeface="ＭＳ Ｐゴシック" charset="0"/>
              <a:cs typeface="ＭＳ Ｐゴシック" charset="0"/>
            </a:endParaRPr>
          </a:p>
          <a:p>
            <a:pPr>
              <a:lnSpc>
                <a:spcPct val="90000"/>
              </a:lnSpc>
              <a:spcAft>
                <a:spcPts val="1400"/>
              </a:spcAft>
            </a:pPr>
            <a:r>
              <a:rPr lang="en-US" sz="2800" i="1" dirty="0">
                <a:latin typeface="Times" charset="0"/>
                <a:ea typeface="ＭＳ Ｐゴシック" charset="0"/>
                <a:cs typeface="ＭＳ Ｐゴシック" charset="0"/>
              </a:rPr>
              <a:t>Two-Sample Assuming Unequal Variance</a:t>
            </a:r>
            <a:r>
              <a:rPr lang="en-US" sz="2800" dirty="0">
                <a:latin typeface="Times" charset="0"/>
                <a:ea typeface="ＭＳ Ｐゴシック" charset="0"/>
                <a:cs typeface="ＭＳ Ｐゴシック" charset="0"/>
              </a:rPr>
              <a:t>—groups of unequal size or demographics.</a:t>
            </a:r>
          </a:p>
          <a:p>
            <a:pPr lvl="1" eaLnBrk="1" hangingPunct="1">
              <a:lnSpc>
                <a:spcPct val="90000"/>
              </a:lnSpc>
              <a:spcAft>
                <a:spcPct val="40000"/>
              </a:spcAft>
            </a:pPr>
            <a:r>
              <a:rPr lang="en-US" sz="2400" dirty="0">
                <a:solidFill>
                  <a:srgbClr val="FF0000"/>
                </a:solidFill>
                <a:latin typeface="Times" charset="0"/>
                <a:ea typeface="ＭＳ Ｐゴシック" charset="0"/>
                <a:cs typeface="ＭＳ Ｐゴシック" charset="0"/>
              </a:rPr>
              <a:t>Most difficult to show statistical significance.</a:t>
            </a:r>
          </a:p>
          <a:p>
            <a:pPr eaLnBrk="1" hangingPunct="1">
              <a:lnSpc>
                <a:spcPct val="90000"/>
              </a:lnSpc>
              <a:spcAft>
                <a:spcPct val="40000"/>
              </a:spcAft>
            </a:pPr>
            <a:endParaRPr lang="en-US" sz="2800" dirty="0">
              <a:latin typeface="Times" charset="0"/>
              <a:ea typeface="ＭＳ Ｐゴシック" charset="0"/>
              <a:cs typeface="ＭＳ Ｐゴシック" charset="0"/>
            </a:endParaRPr>
          </a:p>
        </p:txBody>
      </p:sp>
      <p:cxnSp>
        <p:nvCxnSpPr>
          <p:cNvPr id="4" name="Straight Connector 3"/>
          <p:cNvCxnSpPr/>
          <p:nvPr/>
        </p:nvCxnSpPr>
        <p:spPr bwMode="auto">
          <a:xfrm>
            <a:off x="430213" y="3267107"/>
            <a:ext cx="8294687"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430213" y="4679233"/>
            <a:ext cx="8294687"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 name="Slide Number Placeholder 1"/>
          <p:cNvSpPr>
            <a:spLocks noGrp="1"/>
          </p:cNvSpPr>
          <p:nvPr>
            <p:ph type="sldNum" sz="quarter" idx="12"/>
          </p:nvPr>
        </p:nvSpPr>
        <p:spPr/>
        <p:txBody>
          <a:bodyPr/>
          <a:lstStyle/>
          <a:p>
            <a:fld id="{61694E1E-219A-A444-A241-FDE36A2374EE}" type="slidenum">
              <a:rPr lang="en-US" smtClean="0"/>
              <a:t>37</a:t>
            </a:fld>
            <a:endParaRPr lang="en-US"/>
          </a:p>
        </p:txBody>
      </p:sp>
    </p:spTree>
    <p:extLst>
      <p:ext uri="{BB962C8B-B14F-4D97-AF65-F5344CB8AC3E}">
        <p14:creationId xmlns:p14="http://schemas.microsoft.com/office/powerpoint/2010/main" val="41356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75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Confounding Variations</a:t>
            </a:r>
          </a:p>
        </p:txBody>
      </p:sp>
      <p:sp>
        <p:nvSpPr>
          <p:cNvPr id="4" name="Subtitle 3"/>
          <p:cNvSpPr>
            <a:spLocks noGrp="1"/>
          </p:cNvSpPr>
          <p:nvPr>
            <p:ph type="subTitle" idx="1"/>
          </p:nvPr>
        </p:nvSpPr>
        <p:spPr/>
        <p:txBody>
          <a:bodyPr/>
          <a:lstStyle/>
          <a:p>
            <a:r>
              <a:rPr lang="en-US" dirty="0">
                <a:solidFill>
                  <a:schemeClr val="tx1"/>
                </a:solidFill>
                <a:latin typeface="Times" charset="0"/>
                <a:ea typeface="ＭＳ Ｐゴシック" charset="0"/>
                <a:cs typeface="ＭＳ Ｐゴシック" charset="0"/>
              </a:rPr>
              <a:t>Random Selection</a:t>
            </a:r>
          </a:p>
          <a:p>
            <a:endParaRPr lang="en-US" dirty="0"/>
          </a:p>
        </p:txBody>
      </p:sp>
    </p:spTree>
    <p:extLst>
      <p:ext uri="{BB962C8B-B14F-4D97-AF65-F5344CB8AC3E}">
        <p14:creationId xmlns:p14="http://schemas.microsoft.com/office/powerpoint/2010/main" val="6172625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 Sample</a:t>
            </a:r>
          </a:p>
        </p:txBody>
      </p:sp>
      <p:sp>
        <p:nvSpPr>
          <p:cNvPr id="3" name="Content Placeholder 2"/>
          <p:cNvSpPr>
            <a:spLocks noGrp="1"/>
          </p:cNvSpPr>
          <p:nvPr>
            <p:ph idx="1"/>
          </p:nvPr>
        </p:nvSpPr>
        <p:spPr/>
        <p:txBody>
          <a:bodyPr/>
          <a:lstStyle/>
          <a:p>
            <a:r>
              <a:rPr lang="en-US" dirty="0"/>
              <a:t>The assumption of the sampling distribution of the mean is based on randomly selected groups of a given size.</a:t>
            </a:r>
          </a:p>
          <a:p>
            <a:r>
              <a:rPr lang="en-US" dirty="0"/>
              <a:t>So, to believe our sample is going to be one of those random selected groups, the sample has to be selected randomly.</a:t>
            </a:r>
          </a:p>
        </p:txBody>
      </p:sp>
      <p:sp>
        <p:nvSpPr>
          <p:cNvPr id="4" name="Slide Number Placeholder 3"/>
          <p:cNvSpPr>
            <a:spLocks noGrp="1"/>
          </p:cNvSpPr>
          <p:nvPr>
            <p:ph type="sldNum" sz="quarter" idx="12"/>
          </p:nvPr>
        </p:nvSpPr>
        <p:spPr/>
        <p:txBody>
          <a:bodyPr/>
          <a:lstStyle/>
          <a:p>
            <a:fld id="{5956812E-8CF6-4042-9C95-AEEB181240A3}" type="slidenum">
              <a:rPr lang="en-US" smtClean="0"/>
              <a:t>39</a:t>
            </a:fld>
            <a:endParaRPr lang="en-US"/>
          </a:p>
        </p:txBody>
      </p:sp>
    </p:spTree>
    <p:extLst>
      <p:ext uri="{BB962C8B-B14F-4D97-AF65-F5344CB8AC3E}">
        <p14:creationId xmlns:p14="http://schemas.microsoft.com/office/powerpoint/2010/main" val="456901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aphicFrame>
        <p:nvGraphicFramePr>
          <p:cNvPr id="27" name="Chart 26"/>
          <p:cNvGraphicFramePr>
            <a:graphicFrameLocks/>
          </p:cNvGraphicFramePr>
          <p:nvPr>
            <p:extLst>
              <p:ext uri="{D42A27DB-BD31-4B8C-83A1-F6EECF244321}">
                <p14:modId xmlns:p14="http://schemas.microsoft.com/office/powerpoint/2010/main" val="2110279920"/>
              </p:ext>
            </p:extLst>
          </p:nvPr>
        </p:nvGraphicFramePr>
        <p:xfrm>
          <a:off x="3589375" y="1500272"/>
          <a:ext cx="2114808" cy="3709801"/>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6"/>
          <p:cNvSpPr>
            <a:spLocks noGrp="1"/>
          </p:cNvSpPr>
          <p:nvPr>
            <p:ph type="title"/>
          </p:nvPr>
        </p:nvSpPr>
        <p:spPr>
          <a:xfrm>
            <a:off x="101600" y="-121602"/>
            <a:ext cx="8971280" cy="1143000"/>
          </a:xfrm>
        </p:spPr>
        <p:txBody>
          <a:bodyPr>
            <a:normAutofit/>
          </a:bodyPr>
          <a:lstStyle/>
          <a:p>
            <a:r>
              <a:rPr lang="en-US" sz="3600" dirty="0"/>
              <a:t>This sample came from </a:t>
            </a:r>
            <a:r>
              <a:rPr lang="en-US" sz="3600"/>
              <a:t>an unknown population</a:t>
            </a:r>
            <a:endParaRPr lang="en-US" sz="3600" dirty="0"/>
          </a:p>
        </p:txBody>
      </p:sp>
      <p:cxnSp>
        <p:nvCxnSpPr>
          <p:cNvPr id="5" name="Straight Connector 4"/>
          <p:cNvCxnSpPr/>
          <p:nvPr/>
        </p:nvCxnSpPr>
        <p:spPr>
          <a:xfrm>
            <a:off x="4630844" y="855765"/>
            <a:ext cx="0" cy="432160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955964" y="4003040"/>
            <a:ext cx="0" cy="1174329"/>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80720" y="5210073"/>
            <a:ext cx="6116320" cy="923330"/>
          </a:xfrm>
          <a:prstGeom prst="rect">
            <a:avLst/>
          </a:prstGeom>
          <a:noFill/>
        </p:spPr>
        <p:txBody>
          <a:bodyPr wrap="square" rtlCol="0">
            <a:spAutoFit/>
          </a:bodyPr>
          <a:lstStyle/>
          <a:p>
            <a:r>
              <a:rPr lang="en-US" dirty="0"/>
              <a:t>Descriptive Statistics:   	Mean</a:t>
            </a:r>
          </a:p>
          <a:p>
            <a:r>
              <a:rPr lang="en-US" dirty="0"/>
              <a:t>					Standard Deviation</a:t>
            </a:r>
          </a:p>
          <a:p>
            <a:r>
              <a:rPr lang="en-US" dirty="0"/>
              <a:t>					Group Size = </a:t>
            </a:r>
            <a:r>
              <a:rPr lang="en-US" i="1" dirty="0"/>
              <a:t>n</a:t>
            </a:r>
            <a:endParaRPr lang="en-US" dirty="0"/>
          </a:p>
        </p:txBody>
      </p:sp>
      <p:sp>
        <p:nvSpPr>
          <p:cNvPr id="10" name="Line 10"/>
          <p:cNvSpPr>
            <a:spLocks noChangeShapeType="1"/>
          </p:cNvSpPr>
          <p:nvPr/>
        </p:nvSpPr>
        <p:spPr bwMode="auto">
          <a:xfrm flipV="1">
            <a:off x="3677920" y="5059678"/>
            <a:ext cx="853440" cy="325121"/>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Line 10"/>
          <p:cNvSpPr>
            <a:spLocks noChangeShapeType="1"/>
          </p:cNvSpPr>
          <p:nvPr/>
        </p:nvSpPr>
        <p:spPr bwMode="auto">
          <a:xfrm flipV="1">
            <a:off x="4826000" y="5242777"/>
            <a:ext cx="129964" cy="322824"/>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 name="TextBox 1"/>
          <p:cNvSpPr txBox="1"/>
          <p:nvPr/>
        </p:nvSpPr>
        <p:spPr>
          <a:xfrm>
            <a:off x="574889" y="1171793"/>
            <a:ext cx="2801196" cy="1323439"/>
          </a:xfrm>
          <a:prstGeom prst="rect">
            <a:avLst/>
          </a:prstGeom>
          <a:noFill/>
        </p:spPr>
        <p:txBody>
          <a:bodyPr wrap="square" rtlCol="0">
            <a:spAutoFit/>
          </a:bodyPr>
          <a:lstStyle/>
          <a:p>
            <a:r>
              <a:rPr lang="en-US" sz="2000" dirty="0"/>
              <a:t>Since we do not know the precise population we need to make a guess at what it looks like.</a:t>
            </a:r>
          </a:p>
        </p:txBody>
      </p:sp>
      <p:sp>
        <p:nvSpPr>
          <p:cNvPr id="12" name="TextBox 11"/>
          <p:cNvSpPr txBox="1"/>
          <p:nvPr/>
        </p:nvSpPr>
        <p:spPr>
          <a:xfrm>
            <a:off x="5425664" y="1171792"/>
            <a:ext cx="2801196" cy="1323439"/>
          </a:xfrm>
          <a:prstGeom prst="rect">
            <a:avLst/>
          </a:prstGeom>
          <a:noFill/>
        </p:spPr>
        <p:txBody>
          <a:bodyPr wrap="square" rtlCol="0">
            <a:spAutoFit/>
          </a:bodyPr>
          <a:lstStyle/>
          <a:p>
            <a:r>
              <a:rPr lang="en-US" sz="2000" dirty="0"/>
              <a:t>To do that we need to estimate the parameters of the population using sample statistics.</a:t>
            </a:r>
          </a:p>
        </p:txBody>
      </p:sp>
      <p:sp>
        <p:nvSpPr>
          <p:cNvPr id="13" name="TextBox 12"/>
          <p:cNvSpPr txBox="1"/>
          <p:nvPr/>
        </p:nvSpPr>
        <p:spPr>
          <a:xfrm>
            <a:off x="5615902" y="3073400"/>
            <a:ext cx="3186457" cy="1323439"/>
          </a:xfrm>
          <a:prstGeom prst="rect">
            <a:avLst/>
          </a:prstGeom>
          <a:noFill/>
        </p:spPr>
        <p:txBody>
          <a:bodyPr wrap="square" rtlCol="0">
            <a:spAutoFit/>
          </a:bodyPr>
          <a:lstStyle/>
          <a:p>
            <a:r>
              <a:rPr lang="en-US" sz="2000" dirty="0"/>
              <a:t>The sample mean estimates the population mean.</a:t>
            </a:r>
          </a:p>
          <a:p>
            <a:r>
              <a:rPr lang="en-US" sz="2000" dirty="0"/>
              <a:t>The sample </a:t>
            </a:r>
            <a:r>
              <a:rPr lang="en-US" sz="2000" i="1" dirty="0"/>
              <a:t>SD</a:t>
            </a:r>
            <a:r>
              <a:rPr lang="en-US" sz="2000" dirty="0"/>
              <a:t> estimates the population </a:t>
            </a:r>
            <a:r>
              <a:rPr lang="en-US" sz="2000" i="1" dirty="0"/>
              <a:t>SD.</a:t>
            </a:r>
            <a:endParaRPr lang="en-US" sz="2000" dirty="0"/>
          </a:p>
        </p:txBody>
      </p:sp>
      <p:sp>
        <p:nvSpPr>
          <p:cNvPr id="4" name="Slide Number Placeholder 3"/>
          <p:cNvSpPr>
            <a:spLocks noGrp="1"/>
          </p:cNvSpPr>
          <p:nvPr>
            <p:ph type="sldNum" sz="quarter" idx="12"/>
          </p:nvPr>
        </p:nvSpPr>
        <p:spPr/>
        <p:txBody>
          <a:bodyPr/>
          <a:lstStyle/>
          <a:p>
            <a:fld id="{5956812E-8CF6-4042-9C95-AEEB181240A3}" type="slidenum">
              <a:rPr lang="en-US" smtClean="0"/>
              <a:t>4</a:t>
            </a:fld>
            <a:endParaRPr lang="en-US"/>
          </a:p>
        </p:txBody>
      </p:sp>
    </p:spTree>
    <p:extLst>
      <p:ext uri="{BB962C8B-B14F-4D97-AF65-F5344CB8AC3E}">
        <p14:creationId xmlns:p14="http://schemas.microsoft.com/office/powerpoint/2010/main" val="171322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266700"/>
            <a:ext cx="7772400" cy="1143000"/>
          </a:xfrm>
        </p:spPr>
        <p:txBody>
          <a:bodyPr/>
          <a:lstStyle/>
          <a:p>
            <a:pPr eaLnBrk="1" hangingPunct="1"/>
            <a:r>
              <a:rPr lang="en-US">
                <a:latin typeface="Times" charset="0"/>
                <a:ea typeface="ＭＳ Ｐゴシック" charset="0"/>
                <a:cs typeface="ＭＳ Ｐゴシック" charset="0"/>
              </a:rPr>
              <a:t>Random Selection</a:t>
            </a:r>
          </a:p>
        </p:txBody>
      </p:sp>
      <p:sp>
        <p:nvSpPr>
          <p:cNvPr id="82947" name="Rectangle 3"/>
          <p:cNvSpPr>
            <a:spLocks noGrp="1" noChangeArrowheads="1"/>
          </p:cNvSpPr>
          <p:nvPr>
            <p:ph type="body" idx="1"/>
          </p:nvPr>
        </p:nvSpPr>
        <p:spPr>
          <a:xfrm>
            <a:off x="330200" y="1866606"/>
            <a:ext cx="8470900" cy="4114800"/>
          </a:xfrm>
        </p:spPr>
        <p:txBody>
          <a:bodyPr>
            <a:normAutofit lnSpcReduction="10000"/>
          </a:bodyPr>
          <a:lstStyle/>
          <a:p>
            <a:pPr eaLnBrk="1" hangingPunct="1">
              <a:lnSpc>
                <a:spcPct val="90000"/>
              </a:lnSpc>
              <a:spcAft>
                <a:spcPts val="1800"/>
              </a:spcAft>
            </a:pPr>
            <a:r>
              <a:rPr lang="en-US" sz="2400" dirty="0">
                <a:latin typeface="Times" charset="0"/>
                <a:ea typeface="ＭＳ Ｐゴシック" charset="0"/>
                <a:cs typeface="ＭＳ Ｐゴシック" charset="0"/>
              </a:rPr>
              <a:t>With random sampling all members of the population to which you wish to generalize have an equal chance of being in the sample.</a:t>
            </a:r>
          </a:p>
          <a:p>
            <a:pPr eaLnBrk="1" hangingPunct="1">
              <a:lnSpc>
                <a:spcPct val="90000"/>
              </a:lnSpc>
              <a:spcAft>
                <a:spcPts val="600"/>
              </a:spcAft>
            </a:pPr>
            <a:r>
              <a:rPr lang="en-US" sz="2400" i="1" dirty="0">
                <a:latin typeface="Times" charset="0"/>
                <a:ea typeface="ＭＳ Ｐゴシック" charset="0"/>
                <a:cs typeface="ＭＳ Ｐゴシック" charset="0"/>
              </a:rPr>
              <a:t>Scientific studies</a:t>
            </a:r>
            <a:r>
              <a:rPr lang="en-US" sz="2400" dirty="0">
                <a:latin typeface="Times" charset="0"/>
                <a:ea typeface="ＭＳ Ｐゴシック" charset="0"/>
                <a:cs typeface="ＭＳ Ｐゴシック" charset="0"/>
              </a:rPr>
              <a:t> use true random sampling which is also called </a:t>
            </a:r>
            <a:r>
              <a:rPr lang="en-US" sz="2400" i="1" dirty="0">
                <a:latin typeface="Times" charset="0"/>
                <a:ea typeface="ＭＳ Ｐゴシック" charset="0"/>
                <a:cs typeface="ＭＳ Ｐゴシック" charset="0"/>
              </a:rPr>
              <a:t>probability sampling</a:t>
            </a:r>
            <a:r>
              <a:rPr lang="en-US" sz="2400" dirty="0">
                <a:latin typeface="Times" charset="0"/>
                <a:ea typeface="ＭＳ Ｐゴシック" charset="0"/>
                <a:cs typeface="ＭＳ Ｐゴシック" charset="0"/>
              </a:rPr>
              <a:t>. </a:t>
            </a:r>
          </a:p>
          <a:p>
            <a:pPr lvl="1" eaLnBrk="1" hangingPunct="1">
              <a:lnSpc>
                <a:spcPct val="90000"/>
              </a:lnSpc>
              <a:spcAft>
                <a:spcPts val="600"/>
              </a:spcAft>
            </a:pPr>
            <a:r>
              <a:rPr lang="en-US" sz="2000" dirty="0">
                <a:latin typeface="Times" charset="0"/>
                <a:ea typeface="ＭＳ Ｐゴシック" charset="0"/>
                <a:cs typeface="ＭＳ Ｐゴシック" charset="0"/>
              </a:rPr>
              <a:t>Simple</a:t>
            </a:r>
          </a:p>
          <a:p>
            <a:pPr lvl="1" eaLnBrk="1" hangingPunct="1">
              <a:lnSpc>
                <a:spcPct val="90000"/>
              </a:lnSpc>
              <a:spcAft>
                <a:spcPts val="600"/>
              </a:spcAft>
            </a:pPr>
            <a:r>
              <a:rPr lang="en-US" sz="2000" dirty="0">
                <a:latin typeface="Times" charset="0"/>
                <a:ea typeface="ＭＳ Ｐゴシック" charset="0"/>
                <a:cs typeface="ＭＳ Ｐゴシック" charset="0"/>
              </a:rPr>
              <a:t>Stratified (divide into subgroups then random)</a:t>
            </a:r>
          </a:p>
          <a:p>
            <a:pPr lvl="1" eaLnBrk="1" hangingPunct="1">
              <a:lnSpc>
                <a:spcPct val="90000"/>
              </a:lnSpc>
              <a:spcAft>
                <a:spcPts val="1800"/>
              </a:spcAft>
            </a:pPr>
            <a:r>
              <a:rPr lang="en-US" sz="2000" dirty="0">
                <a:latin typeface="Times" charset="0"/>
                <a:ea typeface="ＭＳ Ｐゴシック" charset="0"/>
                <a:cs typeface="ＭＳ Ｐゴシック" charset="0"/>
              </a:rPr>
              <a:t>Cluster sampling (randomly select subgroups as individuals)</a:t>
            </a:r>
          </a:p>
          <a:p>
            <a:pPr eaLnBrk="1" hangingPunct="1">
              <a:lnSpc>
                <a:spcPct val="90000"/>
              </a:lnSpc>
              <a:spcAft>
                <a:spcPts val="1800"/>
              </a:spcAft>
            </a:pPr>
            <a:r>
              <a:rPr lang="en-US" sz="2400" dirty="0">
                <a:latin typeface="Times" charset="0"/>
                <a:ea typeface="ＭＳ Ｐゴシック" charset="0"/>
                <a:cs typeface="ＭＳ Ｐゴシック" charset="0"/>
              </a:rPr>
              <a:t>If your sample is random you have to carefully explain how you made it that way. (methods section)</a:t>
            </a:r>
          </a:p>
          <a:p>
            <a:pPr lvl="1" eaLnBrk="1" hangingPunct="1">
              <a:lnSpc>
                <a:spcPct val="90000"/>
              </a:lnSpc>
              <a:spcAft>
                <a:spcPts val="1800"/>
              </a:spcAft>
            </a:pPr>
            <a:endParaRPr lang="en-US" sz="2000" dirty="0">
              <a:latin typeface="Times"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lstStyle/>
          <a:p>
            <a:fld id="{61694E1E-219A-A444-A241-FDE36A2374EE}" type="slidenum">
              <a:rPr lang="en-US" smtClean="0"/>
              <a:t>40</a:t>
            </a:fld>
            <a:endParaRPr lang="en-US"/>
          </a:p>
        </p:txBody>
      </p:sp>
    </p:spTree>
    <p:extLst>
      <p:ext uri="{BB962C8B-B14F-4D97-AF65-F5344CB8AC3E}">
        <p14:creationId xmlns:p14="http://schemas.microsoft.com/office/powerpoint/2010/main" val="20412077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94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2947">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94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9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52536" y="135388"/>
            <a:ext cx="422979" cy="593124"/>
            <a:chOff x="1554565" y="1727797"/>
            <a:chExt cx="501138" cy="702723"/>
          </a:xfrm>
          <a:solidFill>
            <a:schemeClr val="accent1"/>
          </a:solidFill>
        </p:grpSpPr>
        <p:sp>
          <p:nvSpPr>
            <p:cNvPr id="7" name="Oval 6"/>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886405" y="135388"/>
            <a:ext cx="422979" cy="593124"/>
            <a:chOff x="1554565" y="1727797"/>
            <a:chExt cx="501138" cy="702723"/>
          </a:xfrm>
          <a:solidFill>
            <a:schemeClr val="accent1"/>
          </a:solidFill>
        </p:grpSpPr>
        <p:sp>
          <p:nvSpPr>
            <p:cNvPr id="12" name="Oval 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420274" y="135388"/>
            <a:ext cx="422979" cy="593124"/>
            <a:chOff x="1554565" y="1727797"/>
            <a:chExt cx="501138" cy="702723"/>
          </a:xfrm>
          <a:solidFill>
            <a:schemeClr val="accent1"/>
          </a:solidFill>
        </p:grpSpPr>
        <p:sp>
          <p:nvSpPr>
            <p:cNvPr id="18" name="Oval 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1954143" y="135388"/>
            <a:ext cx="422979" cy="593124"/>
            <a:chOff x="1554565" y="1727797"/>
            <a:chExt cx="501138" cy="702723"/>
          </a:xfrm>
          <a:solidFill>
            <a:schemeClr val="accent1"/>
          </a:solidFill>
        </p:grpSpPr>
        <p:sp>
          <p:nvSpPr>
            <p:cNvPr id="24" name="Oval 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2488012" y="135388"/>
            <a:ext cx="422979" cy="593124"/>
            <a:chOff x="1554565" y="1727797"/>
            <a:chExt cx="501138" cy="702723"/>
          </a:xfrm>
          <a:solidFill>
            <a:schemeClr val="accent1"/>
          </a:solidFill>
        </p:grpSpPr>
        <p:sp>
          <p:nvSpPr>
            <p:cNvPr id="30" name="Oval 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3021881" y="135388"/>
            <a:ext cx="422979" cy="593124"/>
            <a:chOff x="1554565" y="1727797"/>
            <a:chExt cx="501138" cy="702723"/>
          </a:xfrm>
          <a:solidFill>
            <a:schemeClr val="accent1"/>
          </a:solidFill>
        </p:grpSpPr>
        <p:sp>
          <p:nvSpPr>
            <p:cNvPr id="36" name="Oval 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3555750" y="135388"/>
            <a:ext cx="422979" cy="593124"/>
            <a:chOff x="1554565" y="1727797"/>
            <a:chExt cx="501138" cy="702723"/>
          </a:xfrm>
          <a:solidFill>
            <a:schemeClr val="accent1"/>
          </a:solidFill>
        </p:grpSpPr>
        <p:sp>
          <p:nvSpPr>
            <p:cNvPr id="42" name="Oval 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4089619" y="135388"/>
            <a:ext cx="422979" cy="593124"/>
            <a:chOff x="1554565" y="1727797"/>
            <a:chExt cx="501138" cy="702723"/>
          </a:xfrm>
          <a:solidFill>
            <a:schemeClr val="accent1"/>
          </a:solidFill>
        </p:grpSpPr>
        <p:sp>
          <p:nvSpPr>
            <p:cNvPr id="48" name="Oval 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4623488" y="135388"/>
            <a:ext cx="422979" cy="593124"/>
            <a:chOff x="1554565" y="1727797"/>
            <a:chExt cx="501138" cy="702723"/>
          </a:xfrm>
          <a:solidFill>
            <a:schemeClr val="accent1"/>
          </a:solidFill>
        </p:grpSpPr>
        <p:sp>
          <p:nvSpPr>
            <p:cNvPr id="54" name="Oval 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5157357" y="135388"/>
            <a:ext cx="422979" cy="593124"/>
            <a:chOff x="1554565" y="1727797"/>
            <a:chExt cx="501138" cy="702723"/>
          </a:xfrm>
          <a:solidFill>
            <a:schemeClr val="accent1"/>
          </a:solidFill>
        </p:grpSpPr>
        <p:sp>
          <p:nvSpPr>
            <p:cNvPr id="60" name="Oval 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5691226" y="135388"/>
            <a:ext cx="422979" cy="593124"/>
            <a:chOff x="1554565" y="1727797"/>
            <a:chExt cx="501138" cy="702723"/>
          </a:xfrm>
          <a:solidFill>
            <a:schemeClr val="accent1"/>
          </a:solidFill>
        </p:grpSpPr>
        <p:sp>
          <p:nvSpPr>
            <p:cNvPr id="66" name="Oval 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6225095" y="135388"/>
            <a:ext cx="422979" cy="593124"/>
            <a:chOff x="1554565" y="1727797"/>
            <a:chExt cx="501138" cy="702723"/>
          </a:xfrm>
          <a:solidFill>
            <a:schemeClr val="accent1"/>
          </a:solidFill>
        </p:grpSpPr>
        <p:sp>
          <p:nvSpPr>
            <p:cNvPr id="72" name="Oval 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6758964" y="135388"/>
            <a:ext cx="422979" cy="593124"/>
            <a:chOff x="1554565" y="1727797"/>
            <a:chExt cx="501138" cy="702723"/>
          </a:xfrm>
          <a:solidFill>
            <a:schemeClr val="accent1"/>
          </a:solidFill>
        </p:grpSpPr>
        <p:sp>
          <p:nvSpPr>
            <p:cNvPr id="84" name="Oval 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 name="Group 88"/>
          <p:cNvGrpSpPr/>
          <p:nvPr/>
        </p:nvGrpSpPr>
        <p:grpSpPr>
          <a:xfrm>
            <a:off x="7292833" y="135388"/>
            <a:ext cx="422979" cy="593124"/>
            <a:chOff x="1554565" y="1727797"/>
            <a:chExt cx="501138" cy="702723"/>
          </a:xfrm>
          <a:solidFill>
            <a:schemeClr val="accent1"/>
          </a:solidFill>
        </p:grpSpPr>
        <p:sp>
          <p:nvSpPr>
            <p:cNvPr id="90" name="Oval 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 name="Group 94"/>
          <p:cNvGrpSpPr/>
          <p:nvPr/>
        </p:nvGrpSpPr>
        <p:grpSpPr>
          <a:xfrm>
            <a:off x="7826702" y="135388"/>
            <a:ext cx="422979" cy="593124"/>
            <a:chOff x="1554565" y="1727797"/>
            <a:chExt cx="501138" cy="702723"/>
          </a:xfrm>
          <a:solidFill>
            <a:schemeClr val="accent1"/>
          </a:solidFill>
        </p:grpSpPr>
        <p:sp>
          <p:nvSpPr>
            <p:cNvPr id="96" name="Oval 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1" name="Group 100"/>
          <p:cNvGrpSpPr/>
          <p:nvPr/>
        </p:nvGrpSpPr>
        <p:grpSpPr>
          <a:xfrm>
            <a:off x="8360571" y="135388"/>
            <a:ext cx="422979" cy="593124"/>
            <a:chOff x="1554565" y="1727797"/>
            <a:chExt cx="501138" cy="702723"/>
          </a:xfrm>
          <a:solidFill>
            <a:schemeClr val="accent1"/>
          </a:solidFill>
        </p:grpSpPr>
        <p:sp>
          <p:nvSpPr>
            <p:cNvPr id="102" name="Oval 1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8894433" y="135388"/>
            <a:ext cx="422979" cy="593124"/>
            <a:chOff x="1554565" y="1727797"/>
            <a:chExt cx="501138" cy="702723"/>
          </a:xfrm>
          <a:solidFill>
            <a:schemeClr val="accent1"/>
          </a:solidFill>
        </p:grpSpPr>
        <p:sp>
          <p:nvSpPr>
            <p:cNvPr id="108" name="Oval 1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Oval 1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Oval 1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3" name="Group 112"/>
          <p:cNvGrpSpPr/>
          <p:nvPr/>
        </p:nvGrpSpPr>
        <p:grpSpPr>
          <a:xfrm>
            <a:off x="-181333" y="135388"/>
            <a:ext cx="422979" cy="593124"/>
            <a:chOff x="1554565" y="1727797"/>
            <a:chExt cx="501138" cy="702723"/>
          </a:xfrm>
          <a:solidFill>
            <a:schemeClr val="accent1"/>
          </a:solidFill>
        </p:grpSpPr>
        <p:sp>
          <p:nvSpPr>
            <p:cNvPr id="114" name="Oval 1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Oval 1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62012" y="862020"/>
            <a:ext cx="422979" cy="593124"/>
            <a:chOff x="1554565" y="1727797"/>
            <a:chExt cx="501138" cy="702723"/>
          </a:xfrm>
          <a:solidFill>
            <a:schemeClr val="accent1"/>
          </a:solidFill>
        </p:grpSpPr>
        <p:sp>
          <p:nvSpPr>
            <p:cNvPr id="120" name="Oval 1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5" name="Group 124"/>
          <p:cNvGrpSpPr/>
          <p:nvPr/>
        </p:nvGrpSpPr>
        <p:grpSpPr>
          <a:xfrm>
            <a:off x="595881" y="862020"/>
            <a:ext cx="422979" cy="593124"/>
            <a:chOff x="1554565" y="1727797"/>
            <a:chExt cx="501138" cy="702723"/>
          </a:xfrm>
          <a:solidFill>
            <a:schemeClr val="accent1"/>
          </a:solidFill>
        </p:grpSpPr>
        <p:sp>
          <p:nvSpPr>
            <p:cNvPr id="126" name="Oval 1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Oval 1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1" name="Group 130"/>
          <p:cNvGrpSpPr/>
          <p:nvPr/>
        </p:nvGrpSpPr>
        <p:grpSpPr>
          <a:xfrm>
            <a:off x="1129750" y="862020"/>
            <a:ext cx="422979" cy="593124"/>
            <a:chOff x="1554565" y="1727797"/>
            <a:chExt cx="501138" cy="702723"/>
          </a:xfrm>
          <a:solidFill>
            <a:schemeClr val="accent1"/>
          </a:solidFill>
        </p:grpSpPr>
        <p:sp>
          <p:nvSpPr>
            <p:cNvPr id="132" name="Oval 1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7" name="Group 136"/>
          <p:cNvGrpSpPr/>
          <p:nvPr/>
        </p:nvGrpSpPr>
        <p:grpSpPr>
          <a:xfrm>
            <a:off x="1663619" y="862020"/>
            <a:ext cx="422979" cy="593124"/>
            <a:chOff x="1554565" y="1727797"/>
            <a:chExt cx="501138" cy="702723"/>
          </a:xfrm>
          <a:solidFill>
            <a:schemeClr val="accent1"/>
          </a:solidFill>
        </p:grpSpPr>
        <p:sp>
          <p:nvSpPr>
            <p:cNvPr id="138" name="Oval 1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2197488" y="862020"/>
            <a:ext cx="422979" cy="593124"/>
            <a:chOff x="1554565" y="1727797"/>
            <a:chExt cx="501138" cy="702723"/>
          </a:xfrm>
          <a:solidFill>
            <a:schemeClr val="accent1"/>
          </a:solidFill>
        </p:grpSpPr>
        <p:sp>
          <p:nvSpPr>
            <p:cNvPr id="144" name="Oval 1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Oval 1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2731357" y="862020"/>
            <a:ext cx="422979" cy="593124"/>
            <a:chOff x="1554565" y="1727797"/>
            <a:chExt cx="501138" cy="702723"/>
          </a:xfrm>
          <a:solidFill>
            <a:schemeClr val="accent1"/>
          </a:solidFill>
        </p:grpSpPr>
        <p:sp>
          <p:nvSpPr>
            <p:cNvPr id="150" name="Oval 1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Oval 1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Oval 1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Oval 1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Oval 1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5" name="Group 154"/>
          <p:cNvGrpSpPr/>
          <p:nvPr/>
        </p:nvGrpSpPr>
        <p:grpSpPr>
          <a:xfrm>
            <a:off x="3265226" y="862020"/>
            <a:ext cx="422979" cy="593124"/>
            <a:chOff x="1554565" y="1727797"/>
            <a:chExt cx="501138" cy="702723"/>
          </a:xfrm>
          <a:solidFill>
            <a:schemeClr val="accent1"/>
          </a:solidFill>
        </p:grpSpPr>
        <p:sp>
          <p:nvSpPr>
            <p:cNvPr id="156" name="Oval 1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Oval 1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Oval 1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 1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Oval 1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1" name="Group 160"/>
          <p:cNvGrpSpPr/>
          <p:nvPr/>
        </p:nvGrpSpPr>
        <p:grpSpPr>
          <a:xfrm>
            <a:off x="3799095" y="862020"/>
            <a:ext cx="422979" cy="593124"/>
            <a:chOff x="1554565" y="1727797"/>
            <a:chExt cx="501138" cy="702723"/>
          </a:xfrm>
          <a:solidFill>
            <a:schemeClr val="accent1"/>
          </a:solidFill>
        </p:grpSpPr>
        <p:sp>
          <p:nvSpPr>
            <p:cNvPr id="162" name="Oval 1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Oval 1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Oval 1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Oval 1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Oval 1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7" name="Group 166"/>
          <p:cNvGrpSpPr/>
          <p:nvPr/>
        </p:nvGrpSpPr>
        <p:grpSpPr>
          <a:xfrm>
            <a:off x="4332964" y="862020"/>
            <a:ext cx="422979" cy="593124"/>
            <a:chOff x="1554565" y="1727797"/>
            <a:chExt cx="501138" cy="702723"/>
          </a:xfrm>
          <a:solidFill>
            <a:schemeClr val="accent1"/>
          </a:solidFill>
        </p:grpSpPr>
        <p:sp>
          <p:nvSpPr>
            <p:cNvPr id="168" name="Oval 1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Oval 1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Oval 1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Oval 1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Oval 1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3" name="Group 172"/>
          <p:cNvGrpSpPr/>
          <p:nvPr/>
        </p:nvGrpSpPr>
        <p:grpSpPr>
          <a:xfrm>
            <a:off x="4866833" y="862020"/>
            <a:ext cx="422979" cy="593124"/>
            <a:chOff x="1554565" y="1727797"/>
            <a:chExt cx="501138" cy="702723"/>
          </a:xfrm>
          <a:solidFill>
            <a:schemeClr val="accent1"/>
          </a:solidFill>
        </p:grpSpPr>
        <p:sp>
          <p:nvSpPr>
            <p:cNvPr id="174" name="Oval 1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Oval 1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5400702" y="862020"/>
            <a:ext cx="422979" cy="593124"/>
            <a:chOff x="1554565" y="1727797"/>
            <a:chExt cx="501138" cy="702723"/>
          </a:xfrm>
          <a:solidFill>
            <a:schemeClr val="accent1"/>
          </a:solidFill>
        </p:grpSpPr>
        <p:sp>
          <p:nvSpPr>
            <p:cNvPr id="180" name="Oval 1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Oval 1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Oval 1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Oval 1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5" name="Group 184"/>
          <p:cNvGrpSpPr/>
          <p:nvPr/>
        </p:nvGrpSpPr>
        <p:grpSpPr>
          <a:xfrm>
            <a:off x="5934571" y="862020"/>
            <a:ext cx="422979" cy="593124"/>
            <a:chOff x="1554565" y="1727797"/>
            <a:chExt cx="501138" cy="702723"/>
          </a:xfrm>
          <a:solidFill>
            <a:schemeClr val="accent1"/>
          </a:solidFill>
        </p:grpSpPr>
        <p:sp>
          <p:nvSpPr>
            <p:cNvPr id="186" name="Oval 1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Oval 1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Oval 1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Oval 1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Oval 1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1" name="Group 190"/>
          <p:cNvGrpSpPr/>
          <p:nvPr/>
        </p:nvGrpSpPr>
        <p:grpSpPr>
          <a:xfrm>
            <a:off x="6468440" y="862020"/>
            <a:ext cx="422979" cy="593124"/>
            <a:chOff x="1554565" y="1727797"/>
            <a:chExt cx="501138" cy="702723"/>
          </a:xfrm>
          <a:solidFill>
            <a:schemeClr val="accent1"/>
          </a:solidFill>
        </p:grpSpPr>
        <p:sp>
          <p:nvSpPr>
            <p:cNvPr id="192" name="Oval 1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Oval 1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Oval 1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Oval 1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Oval 1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7002309" y="862020"/>
            <a:ext cx="422979" cy="593124"/>
            <a:chOff x="1554565" y="1727797"/>
            <a:chExt cx="501138" cy="702723"/>
          </a:xfrm>
          <a:solidFill>
            <a:schemeClr val="accent1"/>
          </a:solidFill>
        </p:grpSpPr>
        <p:sp>
          <p:nvSpPr>
            <p:cNvPr id="198" name="Oval 1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Oval 1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Oval 1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Oval 2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 name="Oval 2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3" name="Group 202"/>
          <p:cNvGrpSpPr/>
          <p:nvPr/>
        </p:nvGrpSpPr>
        <p:grpSpPr>
          <a:xfrm>
            <a:off x="7536178" y="862020"/>
            <a:ext cx="422979" cy="593124"/>
            <a:chOff x="1554565" y="1727797"/>
            <a:chExt cx="501138" cy="702723"/>
          </a:xfrm>
          <a:solidFill>
            <a:schemeClr val="accent1"/>
          </a:solidFill>
        </p:grpSpPr>
        <p:sp>
          <p:nvSpPr>
            <p:cNvPr id="204" name="Oval 2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Oval 2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Oval 2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7" name="Oval 2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Oval 2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9" name="Group 208"/>
          <p:cNvGrpSpPr/>
          <p:nvPr/>
        </p:nvGrpSpPr>
        <p:grpSpPr>
          <a:xfrm>
            <a:off x="8070047" y="862020"/>
            <a:ext cx="422979" cy="593124"/>
            <a:chOff x="1554565" y="1727797"/>
            <a:chExt cx="501138" cy="702723"/>
          </a:xfrm>
          <a:solidFill>
            <a:schemeClr val="accent1"/>
          </a:solidFill>
        </p:grpSpPr>
        <p:sp>
          <p:nvSpPr>
            <p:cNvPr id="210" name="Oval 2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Oval 2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Oval 2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Oval 2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Oval 2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5" name="Group 214"/>
          <p:cNvGrpSpPr/>
          <p:nvPr/>
        </p:nvGrpSpPr>
        <p:grpSpPr>
          <a:xfrm>
            <a:off x="8603909" y="862020"/>
            <a:ext cx="422979" cy="593124"/>
            <a:chOff x="1554565" y="1727797"/>
            <a:chExt cx="501138" cy="702723"/>
          </a:xfrm>
          <a:solidFill>
            <a:schemeClr val="accent1"/>
          </a:solidFill>
        </p:grpSpPr>
        <p:sp>
          <p:nvSpPr>
            <p:cNvPr id="216" name="Oval 2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Oval 2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Oval 2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Oval 2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Oval 2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1" name="Group 220"/>
          <p:cNvGrpSpPr/>
          <p:nvPr/>
        </p:nvGrpSpPr>
        <p:grpSpPr>
          <a:xfrm>
            <a:off x="-471857" y="862020"/>
            <a:ext cx="422979" cy="593124"/>
            <a:chOff x="1554565" y="1727797"/>
            <a:chExt cx="501138" cy="702723"/>
          </a:xfrm>
          <a:solidFill>
            <a:schemeClr val="accent1"/>
          </a:solidFill>
        </p:grpSpPr>
        <p:sp>
          <p:nvSpPr>
            <p:cNvPr id="222" name="Oval 2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Oval 2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Oval 2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Oval 2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Oval 2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7" name="Group 226"/>
          <p:cNvGrpSpPr/>
          <p:nvPr/>
        </p:nvGrpSpPr>
        <p:grpSpPr>
          <a:xfrm>
            <a:off x="339625" y="1627930"/>
            <a:ext cx="422979" cy="593124"/>
            <a:chOff x="1554565" y="1727797"/>
            <a:chExt cx="501138" cy="702723"/>
          </a:xfrm>
          <a:solidFill>
            <a:schemeClr val="accent1"/>
          </a:solidFill>
        </p:grpSpPr>
        <p:sp>
          <p:nvSpPr>
            <p:cNvPr id="228" name="Oval 2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Oval 2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0" name="Oval 2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1" name="Oval 2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Oval 2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3" name="Group 232"/>
          <p:cNvGrpSpPr/>
          <p:nvPr/>
        </p:nvGrpSpPr>
        <p:grpSpPr>
          <a:xfrm>
            <a:off x="873494" y="1627930"/>
            <a:ext cx="422979" cy="593124"/>
            <a:chOff x="1554565" y="1727797"/>
            <a:chExt cx="501138" cy="702723"/>
          </a:xfrm>
          <a:solidFill>
            <a:schemeClr val="accent1"/>
          </a:solidFill>
        </p:grpSpPr>
        <p:sp>
          <p:nvSpPr>
            <p:cNvPr id="234" name="Oval 2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Oval 2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Oval 2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Oval 2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Oval 2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9" name="Group 238"/>
          <p:cNvGrpSpPr/>
          <p:nvPr/>
        </p:nvGrpSpPr>
        <p:grpSpPr>
          <a:xfrm>
            <a:off x="1407363" y="1627930"/>
            <a:ext cx="422979" cy="593124"/>
            <a:chOff x="1554565" y="1727797"/>
            <a:chExt cx="501138" cy="702723"/>
          </a:xfrm>
          <a:solidFill>
            <a:schemeClr val="accent1"/>
          </a:solidFill>
        </p:grpSpPr>
        <p:sp>
          <p:nvSpPr>
            <p:cNvPr id="240" name="Oval 2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1" name="Oval 2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2" name="Oval 2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3" name="Oval 2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Oval 2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5" name="Group 244"/>
          <p:cNvGrpSpPr/>
          <p:nvPr/>
        </p:nvGrpSpPr>
        <p:grpSpPr>
          <a:xfrm>
            <a:off x="1941232" y="1627930"/>
            <a:ext cx="422979" cy="593124"/>
            <a:chOff x="1554565" y="1727797"/>
            <a:chExt cx="501138" cy="702723"/>
          </a:xfrm>
          <a:solidFill>
            <a:schemeClr val="accent1"/>
          </a:solidFill>
        </p:grpSpPr>
        <p:sp>
          <p:nvSpPr>
            <p:cNvPr id="246" name="Oval 2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Oval 2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Oval 2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Oval 2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Oval 2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1" name="Group 250"/>
          <p:cNvGrpSpPr/>
          <p:nvPr/>
        </p:nvGrpSpPr>
        <p:grpSpPr>
          <a:xfrm>
            <a:off x="2475101" y="1627930"/>
            <a:ext cx="422979" cy="593124"/>
            <a:chOff x="1554565" y="1727797"/>
            <a:chExt cx="501138" cy="702723"/>
          </a:xfrm>
          <a:solidFill>
            <a:schemeClr val="accent1"/>
          </a:solidFill>
        </p:grpSpPr>
        <p:sp>
          <p:nvSpPr>
            <p:cNvPr id="252" name="Oval 2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Oval 2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Oval 2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Oval 2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Oval 2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7" name="Group 256"/>
          <p:cNvGrpSpPr/>
          <p:nvPr/>
        </p:nvGrpSpPr>
        <p:grpSpPr>
          <a:xfrm>
            <a:off x="3008970" y="1627930"/>
            <a:ext cx="422979" cy="593124"/>
            <a:chOff x="1554565" y="1727797"/>
            <a:chExt cx="501138" cy="702723"/>
          </a:xfrm>
          <a:solidFill>
            <a:schemeClr val="accent1"/>
          </a:solidFill>
        </p:grpSpPr>
        <p:sp>
          <p:nvSpPr>
            <p:cNvPr id="258" name="Oval 2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Oval 2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Oval 2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Oval 2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Oval 2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3" name="Group 262"/>
          <p:cNvGrpSpPr/>
          <p:nvPr/>
        </p:nvGrpSpPr>
        <p:grpSpPr>
          <a:xfrm>
            <a:off x="3542839" y="1627930"/>
            <a:ext cx="422979" cy="593124"/>
            <a:chOff x="1554565" y="1727797"/>
            <a:chExt cx="501138" cy="702723"/>
          </a:xfrm>
          <a:solidFill>
            <a:schemeClr val="accent1"/>
          </a:solidFill>
        </p:grpSpPr>
        <p:sp>
          <p:nvSpPr>
            <p:cNvPr id="264" name="Oval 2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Oval 2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Oval 2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Oval 2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8" name="Oval 2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9" name="Group 268"/>
          <p:cNvGrpSpPr/>
          <p:nvPr/>
        </p:nvGrpSpPr>
        <p:grpSpPr>
          <a:xfrm>
            <a:off x="4076708" y="1627930"/>
            <a:ext cx="422979" cy="593124"/>
            <a:chOff x="1554565" y="1727797"/>
            <a:chExt cx="501138" cy="702723"/>
          </a:xfrm>
          <a:solidFill>
            <a:schemeClr val="accent1"/>
          </a:solidFill>
        </p:grpSpPr>
        <p:sp>
          <p:nvSpPr>
            <p:cNvPr id="270" name="Oval 2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Oval 2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Oval 2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Oval 2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Oval 2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5" name="Group 274"/>
          <p:cNvGrpSpPr/>
          <p:nvPr/>
        </p:nvGrpSpPr>
        <p:grpSpPr>
          <a:xfrm>
            <a:off x="4610577" y="1627930"/>
            <a:ext cx="422979" cy="593124"/>
            <a:chOff x="1554565" y="1727797"/>
            <a:chExt cx="501138" cy="702723"/>
          </a:xfrm>
          <a:solidFill>
            <a:schemeClr val="accent1"/>
          </a:solidFill>
        </p:grpSpPr>
        <p:sp>
          <p:nvSpPr>
            <p:cNvPr id="276" name="Oval 2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Oval 2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Oval 2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Oval 2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Oval 2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1" name="Group 280"/>
          <p:cNvGrpSpPr/>
          <p:nvPr/>
        </p:nvGrpSpPr>
        <p:grpSpPr>
          <a:xfrm>
            <a:off x="5144446" y="1627930"/>
            <a:ext cx="422979" cy="593124"/>
            <a:chOff x="1554565" y="1727797"/>
            <a:chExt cx="501138" cy="702723"/>
          </a:xfrm>
          <a:solidFill>
            <a:schemeClr val="accent1"/>
          </a:solidFill>
        </p:grpSpPr>
        <p:sp>
          <p:nvSpPr>
            <p:cNvPr id="282" name="Oval 2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Oval 2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Oval 2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Oval 2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7" name="Group 286"/>
          <p:cNvGrpSpPr/>
          <p:nvPr/>
        </p:nvGrpSpPr>
        <p:grpSpPr>
          <a:xfrm>
            <a:off x="5678315" y="1627930"/>
            <a:ext cx="422979" cy="593124"/>
            <a:chOff x="1554565" y="1727797"/>
            <a:chExt cx="501138" cy="702723"/>
          </a:xfrm>
          <a:solidFill>
            <a:schemeClr val="accent1"/>
          </a:solidFill>
        </p:grpSpPr>
        <p:sp>
          <p:nvSpPr>
            <p:cNvPr id="288" name="Oval 2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0" name="Oval 2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Oval 2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Oval 2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3" name="Group 292"/>
          <p:cNvGrpSpPr/>
          <p:nvPr/>
        </p:nvGrpSpPr>
        <p:grpSpPr>
          <a:xfrm>
            <a:off x="6212184" y="1627930"/>
            <a:ext cx="422979" cy="593124"/>
            <a:chOff x="1554565" y="1727797"/>
            <a:chExt cx="501138" cy="702723"/>
          </a:xfrm>
          <a:solidFill>
            <a:schemeClr val="accent1"/>
          </a:solidFill>
        </p:grpSpPr>
        <p:sp>
          <p:nvSpPr>
            <p:cNvPr id="294" name="Oval 2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Oval 2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Oval 2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Oval 2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Oval 2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9" name="Group 298"/>
          <p:cNvGrpSpPr/>
          <p:nvPr/>
        </p:nvGrpSpPr>
        <p:grpSpPr>
          <a:xfrm>
            <a:off x="6746053" y="1627930"/>
            <a:ext cx="422979" cy="593124"/>
            <a:chOff x="1554565" y="1727797"/>
            <a:chExt cx="501138" cy="702723"/>
          </a:xfrm>
          <a:solidFill>
            <a:schemeClr val="accent1"/>
          </a:solidFill>
        </p:grpSpPr>
        <p:sp>
          <p:nvSpPr>
            <p:cNvPr id="300" name="Oval 2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Oval 3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2" name="Oval 3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Oval 3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4" name="Oval 3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5" name="Group 304"/>
          <p:cNvGrpSpPr/>
          <p:nvPr/>
        </p:nvGrpSpPr>
        <p:grpSpPr>
          <a:xfrm>
            <a:off x="7279922" y="1627930"/>
            <a:ext cx="422979" cy="593124"/>
            <a:chOff x="1554565" y="1727797"/>
            <a:chExt cx="501138" cy="702723"/>
          </a:xfrm>
          <a:solidFill>
            <a:schemeClr val="accent1"/>
          </a:solidFill>
        </p:grpSpPr>
        <p:sp>
          <p:nvSpPr>
            <p:cNvPr id="306" name="Oval 3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8" name="Oval 3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Oval 3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Oval 3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1" name="Group 310"/>
          <p:cNvGrpSpPr/>
          <p:nvPr/>
        </p:nvGrpSpPr>
        <p:grpSpPr>
          <a:xfrm>
            <a:off x="7813791" y="1627930"/>
            <a:ext cx="422979" cy="593124"/>
            <a:chOff x="1554565" y="1727797"/>
            <a:chExt cx="501138" cy="702723"/>
          </a:xfrm>
          <a:solidFill>
            <a:schemeClr val="accent1"/>
          </a:solidFill>
        </p:grpSpPr>
        <p:sp>
          <p:nvSpPr>
            <p:cNvPr id="312" name="Oval 3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Oval 3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Oval 3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Oval 3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6" name="Oval 3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7" name="Group 316"/>
          <p:cNvGrpSpPr/>
          <p:nvPr/>
        </p:nvGrpSpPr>
        <p:grpSpPr>
          <a:xfrm>
            <a:off x="8347660" y="1627930"/>
            <a:ext cx="422979" cy="593124"/>
            <a:chOff x="1554565" y="1727797"/>
            <a:chExt cx="501138" cy="702723"/>
          </a:xfrm>
          <a:solidFill>
            <a:schemeClr val="accent1"/>
          </a:solidFill>
        </p:grpSpPr>
        <p:sp>
          <p:nvSpPr>
            <p:cNvPr id="318" name="Oval 3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9" name="Oval 3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0" name="Oval 3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Oval 3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2" name="Oval 3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3" name="Group 322"/>
          <p:cNvGrpSpPr/>
          <p:nvPr/>
        </p:nvGrpSpPr>
        <p:grpSpPr>
          <a:xfrm>
            <a:off x="8881522" y="1627930"/>
            <a:ext cx="422979" cy="593124"/>
            <a:chOff x="1554565" y="1727797"/>
            <a:chExt cx="501138" cy="702723"/>
          </a:xfrm>
          <a:solidFill>
            <a:schemeClr val="accent1"/>
          </a:solidFill>
        </p:grpSpPr>
        <p:sp>
          <p:nvSpPr>
            <p:cNvPr id="324" name="Oval 3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5" name="Oval 3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6" name="Oval 3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7" name="Oval 3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8" name="Oval 3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9" name="Group 328"/>
          <p:cNvGrpSpPr/>
          <p:nvPr/>
        </p:nvGrpSpPr>
        <p:grpSpPr>
          <a:xfrm>
            <a:off x="-194244" y="1627930"/>
            <a:ext cx="422979" cy="593124"/>
            <a:chOff x="1554565" y="1727797"/>
            <a:chExt cx="501138" cy="702723"/>
          </a:xfrm>
          <a:solidFill>
            <a:schemeClr val="accent1"/>
          </a:solidFill>
        </p:grpSpPr>
        <p:sp>
          <p:nvSpPr>
            <p:cNvPr id="330" name="Oval 3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Oval 3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2" name="Oval 3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3" name="Oval 3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4" name="Oval 3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5" name="Group 334"/>
          <p:cNvGrpSpPr/>
          <p:nvPr/>
        </p:nvGrpSpPr>
        <p:grpSpPr>
          <a:xfrm>
            <a:off x="90106" y="2413478"/>
            <a:ext cx="422979" cy="593124"/>
            <a:chOff x="1554565" y="1727797"/>
            <a:chExt cx="501138" cy="702723"/>
          </a:xfrm>
          <a:solidFill>
            <a:schemeClr val="accent1"/>
          </a:solidFill>
        </p:grpSpPr>
        <p:sp>
          <p:nvSpPr>
            <p:cNvPr id="336" name="Oval 3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7" name="Oval 3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8" name="Oval 3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Oval 3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Oval 3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1" name="Group 340"/>
          <p:cNvGrpSpPr/>
          <p:nvPr/>
        </p:nvGrpSpPr>
        <p:grpSpPr>
          <a:xfrm>
            <a:off x="623975" y="2413478"/>
            <a:ext cx="422979" cy="593124"/>
            <a:chOff x="1554565" y="1727797"/>
            <a:chExt cx="501138" cy="702723"/>
          </a:xfrm>
          <a:solidFill>
            <a:schemeClr val="accent1"/>
          </a:solidFill>
        </p:grpSpPr>
        <p:sp>
          <p:nvSpPr>
            <p:cNvPr id="342" name="Oval 3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Oval 3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Oval 3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Oval 3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7" name="Group 346"/>
          <p:cNvGrpSpPr/>
          <p:nvPr/>
        </p:nvGrpSpPr>
        <p:grpSpPr>
          <a:xfrm>
            <a:off x="1157844" y="2413478"/>
            <a:ext cx="422979" cy="593124"/>
            <a:chOff x="1554565" y="1727797"/>
            <a:chExt cx="501138" cy="702723"/>
          </a:xfrm>
          <a:solidFill>
            <a:schemeClr val="accent1"/>
          </a:solidFill>
        </p:grpSpPr>
        <p:sp>
          <p:nvSpPr>
            <p:cNvPr id="348" name="Oval 3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9" name="Oval 3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Oval 3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1" name="Oval 3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2" name="Oval 3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3" name="Group 352"/>
          <p:cNvGrpSpPr/>
          <p:nvPr/>
        </p:nvGrpSpPr>
        <p:grpSpPr>
          <a:xfrm>
            <a:off x="1691713" y="2413478"/>
            <a:ext cx="422979" cy="593124"/>
            <a:chOff x="1554565" y="1727797"/>
            <a:chExt cx="501138" cy="702723"/>
          </a:xfrm>
          <a:solidFill>
            <a:schemeClr val="accent1"/>
          </a:solidFill>
        </p:grpSpPr>
        <p:sp>
          <p:nvSpPr>
            <p:cNvPr id="354" name="Oval 3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5" name="Oval 3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6" name="Oval 3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7" name="Oval 3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Oval 3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9" name="Group 358"/>
          <p:cNvGrpSpPr/>
          <p:nvPr/>
        </p:nvGrpSpPr>
        <p:grpSpPr>
          <a:xfrm>
            <a:off x="2225582" y="2413478"/>
            <a:ext cx="422979" cy="593124"/>
            <a:chOff x="1554565" y="1727797"/>
            <a:chExt cx="501138" cy="702723"/>
          </a:xfrm>
          <a:solidFill>
            <a:schemeClr val="accent1"/>
          </a:solidFill>
        </p:grpSpPr>
        <p:sp>
          <p:nvSpPr>
            <p:cNvPr id="360" name="Oval 3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1" name="Oval 3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Oval 3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Oval 3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4" name="Oval 3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5" name="Group 364"/>
          <p:cNvGrpSpPr/>
          <p:nvPr/>
        </p:nvGrpSpPr>
        <p:grpSpPr>
          <a:xfrm>
            <a:off x="2759451" y="2413478"/>
            <a:ext cx="422979" cy="593124"/>
            <a:chOff x="1554565" y="1727797"/>
            <a:chExt cx="501138" cy="702723"/>
          </a:xfrm>
          <a:solidFill>
            <a:schemeClr val="accent1"/>
          </a:solidFill>
        </p:grpSpPr>
        <p:sp>
          <p:nvSpPr>
            <p:cNvPr id="366" name="Oval 3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7" name="Oval 3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Oval 3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9" name="Oval 3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Oval 3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1" name="Group 370"/>
          <p:cNvGrpSpPr/>
          <p:nvPr/>
        </p:nvGrpSpPr>
        <p:grpSpPr>
          <a:xfrm>
            <a:off x="3293320" y="2413478"/>
            <a:ext cx="422979" cy="593124"/>
            <a:chOff x="1554565" y="1727797"/>
            <a:chExt cx="501138" cy="702723"/>
          </a:xfrm>
          <a:solidFill>
            <a:schemeClr val="accent1"/>
          </a:solidFill>
        </p:grpSpPr>
        <p:sp>
          <p:nvSpPr>
            <p:cNvPr id="372" name="Oval 3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Oval 3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Oval 3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5" name="Oval 3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Oval 3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7" name="Group 376"/>
          <p:cNvGrpSpPr/>
          <p:nvPr/>
        </p:nvGrpSpPr>
        <p:grpSpPr>
          <a:xfrm>
            <a:off x="3827189" y="2413478"/>
            <a:ext cx="422979" cy="593124"/>
            <a:chOff x="1554565" y="1727797"/>
            <a:chExt cx="501138" cy="702723"/>
          </a:xfrm>
          <a:solidFill>
            <a:schemeClr val="accent1"/>
          </a:solidFill>
        </p:grpSpPr>
        <p:sp>
          <p:nvSpPr>
            <p:cNvPr id="378" name="Oval 3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9" name="Oval 3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0" name="Oval 3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1" name="Oval 3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 name="Oval 3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3" name="Group 382"/>
          <p:cNvGrpSpPr/>
          <p:nvPr/>
        </p:nvGrpSpPr>
        <p:grpSpPr>
          <a:xfrm>
            <a:off x="4361058" y="2413478"/>
            <a:ext cx="422979" cy="593124"/>
            <a:chOff x="1554565" y="1727797"/>
            <a:chExt cx="501138" cy="702723"/>
          </a:xfrm>
          <a:solidFill>
            <a:schemeClr val="accent1"/>
          </a:solidFill>
        </p:grpSpPr>
        <p:sp>
          <p:nvSpPr>
            <p:cNvPr id="384" name="Oval 3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5" name="Oval 3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6" name="Oval 3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7" name="Oval 3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8" name="Oval 3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9" name="Group 388"/>
          <p:cNvGrpSpPr/>
          <p:nvPr/>
        </p:nvGrpSpPr>
        <p:grpSpPr>
          <a:xfrm>
            <a:off x="4894927" y="2413478"/>
            <a:ext cx="422979" cy="593124"/>
            <a:chOff x="1554565" y="1727797"/>
            <a:chExt cx="501138" cy="702723"/>
          </a:xfrm>
          <a:solidFill>
            <a:schemeClr val="accent1"/>
          </a:solidFill>
        </p:grpSpPr>
        <p:sp>
          <p:nvSpPr>
            <p:cNvPr id="390" name="Oval 3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Oval 3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2" name="Oval 3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3" name="Oval 3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4" name="Oval 3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5" name="Group 394"/>
          <p:cNvGrpSpPr/>
          <p:nvPr/>
        </p:nvGrpSpPr>
        <p:grpSpPr>
          <a:xfrm>
            <a:off x="5428796" y="2413478"/>
            <a:ext cx="422979" cy="593124"/>
            <a:chOff x="1554565" y="1727797"/>
            <a:chExt cx="501138" cy="702723"/>
          </a:xfrm>
          <a:solidFill>
            <a:schemeClr val="accent1"/>
          </a:solidFill>
        </p:grpSpPr>
        <p:sp>
          <p:nvSpPr>
            <p:cNvPr id="396" name="Oval 3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7" name="Oval 3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8" name="Oval 3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 name="Oval 3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0" name="Oval 3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1" name="Group 400"/>
          <p:cNvGrpSpPr/>
          <p:nvPr/>
        </p:nvGrpSpPr>
        <p:grpSpPr>
          <a:xfrm>
            <a:off x="5962665" y="2413478"/>
            <a:ext cx="422979" cy="593124"/>
            <a:chOff x="1554565" y="1727797"/>
            <a:chExt cx="501138" cy="702723"/>
          </a:xfrm>
          <a:solidFill>
            <a:schemeClr val="accent1"/>
          </a:solidFill>
        </p:grpSpPr>
        <p:sp>
          <p:nvSpPr>
            <p:cNvPr id="402" name="Oval 4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3" name="Oval 4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4" name="Oval 4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5" name="Oval 4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6" name="Oval 4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7" name="Group 406"/>
          <p:cNvGrpSpPr/>
          <p:nvPr/>
        </p:nvGrpSpPr>
        <p:grpSpPr>
          <a:xfrm>
            <a:off x="6496534" y="2413478"/>
            <a:ext cx="422979" cy="593124"/>
            <a:chOff x="1554565" y="1727797"/>
            <a:chExt cx="501138" cy="702723"/>
          </a:xfrm>
          <a:solidFill>
            <a:schemeClr val="accent1"/>
          </a:solidFill>
        </p:grpSpPr>
        <p:sp>
          <p:nvSpPr>
            <p:cNvPr id="408" name="Oval 4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 name="Oval 4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0" name="Oval 4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1" name="Oval 4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2" name="Oval 4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3" name="Group 412"/>
          <p:cNvGrpSpPr/>
          <p:nvPr/>
        </p:nvGrpSpPr>
        <p:grpSpPr>
          <a:xfrm>
            <a:off x="7030403" y="2413478"/>
            <a:ext cx="422979" cy="593124"/>
            <a:chOff x="1554565" y="1727797"/>
            <a:chExt cx="501138" cy="702723"/>
          </a:xfrm>
          <a:solidFill>
            <a:schemeClr val="accent1"/>
          </a:solidFill>
        </p:grpSpPr>
        <p:sp>
          <p:nvSpPr>
            <p:cNvPr id="414" name="Oval 4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5" name="Oval 4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6" name="Oval 4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7" name="Oval 4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8" name="Oval 4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9" name="Group 418"/>
          <p:cNvGrpSpPr/>
          <p:nvPr/>
        </p:nvGrpSpPr>
        <p:grpSpPr>
          <a:xfrm>
            <a:off x="7564272" y="2413478"/>
            <a:ext cx="422979" cy="593124"/>
            <a:chOff x="1554565" y="1727797"/>
            <a:chExt cx="501138" cy="702723"/>
          </a:xfrm>
          <a:solidFill>
            <a:schemeClr val="accent1"/>
          </a:solidFill>
        </p:grpSpPr>
        <p:sp>
          <p:nvSpPr>
            <p:cNvPr id="420" name="Oval 4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1" name="Oval 4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2" name="Oval 4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3" name="Oval 4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4" name="Oval 4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25" name="Group 424"/>
          <p:cNvGrpSpPr/>
          <p:nvPr/>
        </p:nvGrpSpPr>
        <p:grpSpPr>
          <a:xfrm>
            <a:off x="8098141" y="2413478"/>
            <a:ext cx="422979" cy="593124"/>
            <a:chOff x="1554565" y="1727797"/>
            <a:chExt cx="501138" cy="702723"/>
          </a:xfrm>
          <a:solidFill>
            <a:schemeClr val="accent1"/>
          </a:solidFill>
        </p:grpSpPr>
        <p:sp>
          <p:nvSpPr>
            <p:cNvPr id="426" name="Oval 4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7" name="Oval 4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8" name="Oval 4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9" name="Oval 4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0" name="Oval 4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1" name="Group 430"/>
          <p:cNvGrpSpPr/>
          <p:nvPr/>
        </p:nvGrpSpPr>
        <p:grpSpPr>
          <a:xfrm>
            <a:off x="8632003" y="2413478"/>
            <a:ext cx="422979" cy="593124"/>
            <a:chOff x="1554565" y="1727797"/>
            <a:chExt cx="501138" cy="702723"/>
          </a:xfrm>
          <a:solidFill>
            <a:schemeClr val="accent1"/>
          </a:solidFill>
        </p:grpSpPr>
        <p:sp>
          <p:nvSpPr>
            <p:cNvPr id="432" name="Oval 4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3" name="Oval 4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4" name="Oval 4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5" name="Oval 4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6" name="Oval 4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7" name="Group 436"/>
          <p:cNvGrpSpPr/>
          <p:nvPr/>
        </p:nvGrpSpPr>
        <p:grpSpPr>
          <a:xfrm>
            <a:off x="-443763" y="2413478"/>
            <a:ext cx="422979" cy="593124"/>
            <a:chOff x="1554565" y="1727797"/>
            <a:chExt cx="501138" cy="702723"/>
          </a:xfrm>
          <a:solidFill>
            <a:schemeClr val="accent1"/>
          </a:solidFill>
        </p:grpSpPr>
        <p:sp>
          <p:nvSpPr>
            <p:cNvPr id="438" name="Oval 4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9" name="Oval 4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0" name="Oval 4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1" name="Oval 4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2" name="Oval 4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3" name="Group 442"/>
          <p:cNvGrpSpPr/>
          <p:nvPr/>
        </p:nvGrpSpPr>
        <p:grpSpPr>
          <a:xfrm>
            <a:off x="362724" y="3185933"/>
            <a:ext cx="422979" cy="593124"/>
            <a:chOff x="1554565" y="1727797"/>
            <a:chExt cx="501138" cy="702723"/>
          </a:xfrm>
          <a:solidFill>
            <a:schemeClr val="accent1"/>
          </a:solidFill>
        </p:grpSpPr>
        <p:sp>
          <p:nvSpPr>
            <p:cNvPr id="444" name="Oval 4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5" name="Oval 4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6" name="Oval 4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7" name="Oval 4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8" name="Oval 4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9" name="Group 448"/>
          <p:cNvGrpSpPr/>
          <p:nvPr/>
        </p:nvGrpSpPr>
        <p:grpSpPr>
          <a:xfrm>
            <a:off x="896593" y="3185933"/>
            <a:ext cx="422979" cy="593124"/>
            <a:chOff x="1554565" y="1727797"/>
            <a:chExt cx="501138" cy="702723"/>
          </a:xfrm>
          <a:solidFill>
            <a:schemeClr val="accent1"/>
          </a:solidFill>
        </p:grpSpPr>
        <p:sp>
          <p:nvSpPr>
            <p:cNvPr id="450" name="Oval 4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1" name="Oval 4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2" name="Oval 4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3" name="Oval 4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4" name="Oval 4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5" name="Group 454"/>
          <p:cNvGrpSpPr/>
          <p:nvPr/>
        </p:nvGrpSpPr>
        <p:grpSpPr>
          <a:xfrm>
            <a:off x="1430462" y="3185933"/>
            <a:ext cx="422979" cy="593124"/>
            <a:chOff x="1554565" y="1727797"/>
            <a:chExt cx="501138" cy="702723"/>
          </a:xfrm>
          <a:solidFill>
            <a:schemeClr val="accent1"/>
          </a:solidFill>
        </p:grpSpPr>
        <p:sp>
          <p:nvSpPr>
            <p:cNvPr id="456" name="Oval 4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7" name="Oval 4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8" name="Oval 4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9" name="Oval 4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0" name="Oval 4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1" name="Group 460"/>
          <p:cNvGrpSpPr/>
          <p:nvPr/>
        </p:nvGrpSpPr>
        <p:grpSpPr>
          <a:xfrm>
            <a:off x="1964331" y="3185933"/>
            <a:ext cx="422979" cy="593124"/>
            <a:chOff x="1554565" y="1727797"/>
            <a:chExt cx="501138" cy="702723"/>
          </a:xfrm>
          <a:solidFill>
            <a:schemeClr val="accent1"/>
          </a:solidFill>
        </p:grpSpPr>
        <p:sp>
          <p:nvSpPr>
            <p:cNvPr id="462" name="Oval 4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3" name="Oval 4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4" name="Oval 4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5" name="Oval 4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6" name="Oval 4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7" name="Group 466"/>
          <p:cNvGrpSpPr/>
          <p:nvPr/>
        </p:nvGrpSpPr>
        <p:grpSpPr>
          <a:xfrm>
            <a:off x="2498200" y="3185933"/>
            <a:ext cx="422979" cy="593124"/>
            <a:chOff x="1554565" y="1727797"/>
            <a:chExt cx="501138" cy="702723"/>
          </a:xfrm>
          <a:solidFill>
            <a:schemeClr val="accent1"/>
          </a:solidFill>
        </p:grpSpPr>
        <p:sp>
          <p:nvSpPr>
            <p:cNvPr id="468" name="Oval 4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9" name="Oval 4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0" name="Oval 4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1" name="Oval 4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2" name="Oval 4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3" name="Group 472"/>
          <p:cNvGrpSpPr/>
          <p:nvPr/>
        </p:nvGrpSpPr>
        <p:grpSpPr>
          <a:xfrm>
            <a:off x="3032069" y="3185933"/>
            <a:ext cx="422979" cy="593124"/>
            <a:chOff x="1554565" y="1727797"/>
            <a:chExt cx="501138" cy="702723"/>
          </a:xfrm>
          <a:solidFill>
            <a:schemeClr val="accent1"/>
          </a:solidFill>
        </p:grpSpPr>
        <p:sp>
          <p:nvSpPr>
            <p:cNvPr id="474" name="Oval 4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5" name="Oval 4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Oval 4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Oval 4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Oval 4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9" name="Group 478"/>
          <p:cNvGrpSpPr/>
          <p:nvPr/>
        </p:nvGrpSpPr>
        <p:grpSpPr>
          <a:xfrm>
            <a:off x="3565938" y="3185933"/>
            <a:ext cx="422979" cy="593124"/>
            <a:chOff x="1554565" y="1727797"/>
            <a:chExt cx="501138" cy="702723"/>
          </a:xfrm>
          <a:solidFill>
            <a:schemeClr val="accent1"/>
          </a:solidFill>
        </p:grpSpPr>
        <p:sp>
          <p:nvSpPr>
            <p:cNvPr id="480" name="Oval 4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Oval 4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Oval 4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Oval 4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Oval 4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85" name="Group 484"/>
          <p:cNvGrpSpPr/>
          <p:nvPr/>
        </p:nvGrpSpPr>
        <p:grpSpPr>
          <a:xfrm>
            <a:off x="4099807" y="3185933"/>
            <a:ext cx="422979" cy="593124"/>
            <a:chOff x="1554565" y="1727797"/>
            <a:chExt cx="501138" cy="702723"/>
          </a:xfrm>
          <a:solidFill>
            <a:schemeClr val="accent1"/>
          </a:solidFill>
        </p:grpSpPr>
        <p:sp>
          <p:nvSpPr>
            <p:cNvPr id="486" name="Oval 4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Oval 4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Oval 4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Oval 4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Oval 4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1" name="Group 490"/>
          <p:cNvGrpSpPr/>
          <p:nvPr/>
        </p:nvGrpSpPr>
        <p:grpSpPr>
          <a:xfrm>
            <a:off x="4633676" y="3185933"/>
            <a:ext cx="422979" cy="593124"/>
            <a:chOff x="1554565" y="1727797"/>
            <a:chExt cx="501138" cy="702723"/>
          </a:xfrm>
          <a:solidFill>
            <a:schemeClr val="accent1"/>
          </a:solidFill>
        </p:grpSpPr>
        <p:sp>
          <p:nvSpPr>
            <p:cNvPr id="492" name="Oval 4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Oval 4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Oval 4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Oval 4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Oval 4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7" name="Group 496"/>
          <p:cNvGrpSpPr/>
          <p:nvPr/>
        </p:nvGrpSpPr>
        <p:grpSpPr>
          <a:xfrm>
            <a:off x="5167545" y="3185933"/>
            <a:ext cx="422979" cy="593124"/>
            <a:chOff x="1554565" y="1727797"/>
            <a:chExt cx="501138" cy="702723"/>
          </a:xfrm>
          <a:solidFill>
            <a:schemeClr val="accent1"/>
          </a:solidFill>
        </p:grpSpPr>
        <p:sp>
          <p:nvSpPr>
            <p:cNvPr id="498" name="Oval 4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9" name="Oval 4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0" name="Oval 4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1" name="Oval 5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2" name="Oval 5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3" name="Group 502"/>
          <p:cNvGrpSpPr/>
          <p:nvPr/>
        </p:nvGrpSpPr>
        <p:grpSpPr>
          <a:xfrm>
            <a:off x="5701414" y="3185933"/>
            <a:ext cx="422979" cy="593124"/>
            <a:chOff x="1554565" y="1727797"/>
            <a:chExt cx="501138" cy="702723"/>
          </a:xfrm>
          <a:solidFill>
            <a:schemeClr val="accent1"/>
          </a:solidFill>
        </p:grpSpPr>
        <p:sp>
          <p:nvSpPr>
            <p:cNvPr id="504" name="Oval 5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5" name="Oval 5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6" name="Oval 5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7" name="Oval 5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8" name="Oval 5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9" name="Group 508"/>
          <p:cNvGrpSpPr/>
          <p:nvPr/>
        </p:nvGrpSpPr>
        <p:grpSpPr>
          <a:xfrm>
            <a:off x="6235283" y="3185933"/>
            <a:ext cx="422979" cy="593124"/>
            <a:chOff x="1554565" y="1727797"/>
            <a:chExt cx="501138" cy="702723"/>
          </a:xfrm>
          <a:solidFill>
            <a:schemeClr val="accent1"/>
          </a:solidFill>
        </p:grpSpPr>
        <p:sp>
          <p:nvSpPr>
            <p:cNvPr id="510" name="Oval 5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1" name="Oval 5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 name="Oval 5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3" name="Oval 5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4" name="Oval 5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5" name="Group 514"/>
          <p:cNvGrpSpPr/>
          <p:nvPr/>
        </p:nvGrpSpPr>
        <p:grpSpPr>
          <a:xfrm>
            <a:off x="6769152" y="3185933"/>
            <a:ext cx="422979" cy="593124"/>
            <a:chOff x="1554565" y="1727797"/>
            <a:chExt cx="501138" cy="702723"/>
          </a:xfrm>
          <a:solidFill>
            <a:schemeClr val="accent1"/>
          </a:solidFill>
        </p:grpSpPr>
        <p:sp>
          <p:nvSpPr>
            <p:cNvPr id="516" name="Oval 5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7" name="Oval 5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8" name="Oval 5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9" name="Oval 5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0" name="Oval 5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1" name="Group 520"/>
          <p:cNvGrpSpPr/>
          <p:nvPr/>
        </p:nvGrpSpPr>
        <p:grpSpPr>
          <a:xfrm>
            <a:off x="7303021" y="3185933"/>
            <a:ext cx="422979" cy="593124"/>
            <a:chOff x="1554565" y="1727797"/>
            <a:chExt cx="501138" cy="702723"/>
          </a:xfrm>
          <a:solidFill>
            <a:schemeClr val="accent1"/>
          </a:solidFill>
        </p:grpSpPr>
        <p:sp>
          <p:nvSpPr>
            <p:cNvPr id="522" name="Oval 5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3" name="Oval 5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4" name="Oval 5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5" name="Oval 5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6" name="Oval 5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7" name="Group 526"/>
          <p:cNvGrpSpPr/>
          <p:nvPr/>
        </p:nvGrpSpPr>
        <p:grpSpPr>
          <a:xfrm>
            <a:off x="7836890" y="3185933"/>
            <a:ext cx="422979" cy="593124"/>
            <a:chOff x="1554565" y="1727797"/>
            <a:chExt cx="501138" cy="702723"/>
          </a:xfrm>
          <a:solidFill>
            <a:schemeClr val="accent1"/>
          </a:solidFill>
        </p:grpSpPr>
        <p:sp>
          <p:nvSpPr>
            <p:cNvPr id="528" name="Oval 5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9" name="Oval 5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0" name="Oval 5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1" name="Oval 5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2" name="Oval 5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3" name="Group 532"/>
          <p:cNvGrpSpPr/>
          <p:nvPr/>
        </p:nvGrpSpPr>
        <p:grpSpPr>
          <a:xfrm>
            <a:off x="8370759" y="3185933"/>
            <a:ext cx="422979" cy="593124"/>
            <a:chOff x="1554565" y="1727797"/>
            <a:chExt cx="501138" cy="702723"/>
          </a:xfrm>
          <a:solidFill>
            <a:schemeClr val="accent1"/>
          </a:solidFill>
        </p:grpSpPr>
        <p:sp>
          <p:nvSpPr>
            <p:cNvPr id="534" name="Oval 5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5" name="Oval 5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6" name="Oval 5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7" name="Oval 5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8" name="Oval 5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9" name="Group 538"/>
          <p:cNvGrpSpPr/>
          <p:nvPr/>
        </p:nvGrpSpPr>
        <p:grpSpPr>
          <a:xfrm>
            <a:off x="8904621" y="3185933"/>
            <a:ext cx="422979" cy="593124"/>
            <a:chOff x="1554565" y="1727797"/>
            <a:chExt cx="501138" cy="702723"/>
          </a:xfrm>
          <a:solidFill>
            <a:schemeClr val="accent1"/>
          </a:solidFill>
        </p:grpSpPr>
        <p:sp>
          <p:nvSpPr>
            <p:cNvPr id="540" name="Oval 5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1" name="Oval 5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2" name="Oval 5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3" name="Oval 5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4" name="Oval 5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45" name="Group 544"/>
          <p:cNvGrpSpPr/>
          <p:nvPr/>
        </p:nvGrpSpPr>
        <p:grpSpPr>
          <a:xfrm>
            <a:off x="-171145" y="3185933"/>
            <a:ext cx="422979" cy="593124"/>
            <a:chOff x="1554565" y="1727797"/>
            <a:chExt cx="501138" cy="702723"/>
          </a:xfrm>
          <a:solidFill>
            <a:schemeClr val="accent1"/>
          </a:solidFill>
        </p:grpSpPr>
        <p:sp>
          <p:nvSpPr>
            <p:cNvPr id="546" name="Oval 5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7" name="Oval 5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8" name="Oval 5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9" name="Oval 5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0" name="Oval 5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1" name="Group 550"/>
          <p:cNvGrpSpPr/>
          <p:nvPr/>
        </p:nvGrpSpPr>
        <p:grpSpPr>
          <a:xfrm>
            <a:off x="80523" y="3958388"/>
            <a:ext cx="422979" cy="593124"/>
            <a:chOff x="1554565" y="1727797"/>
            <a:chExt cx="501138" cy="702723"/>
          </a:xfrm>
          <a:solidFill>
            <a:schemeClr val="accent1"/>
          </a:solidFill>
        </p:grpSpPr>
        <p:sp>
          <p:nvSpPr>
            <p:cNvPr id="552" name="Oval 5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3" name="Oval 5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4" name="Oval 5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5" name="Oval 5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6" name="Oval 5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7" name="Group 556"/>
          <p:cNvGrpSpPr/>
          <p:nvPr/>
        </p:nvGrpSpPr>
        <p:grpSpPr>
          <a:xfrm>
            <a:off x="614392" y="3958388"/>
            <a:ext cx="422979" cy="593124"/>
            <a:chOff x="1554565" y="1727797"/>
            <a:chExt cx="501138" cy="702723"/>
          </a:xfrm>
          <a:solidFill>
            <a:schemeClr val="accent1"/>
          </a:solidFill>
        </p:grpSpPr>
        <p:sp>
          <p:nvSpPr>
            <p:cNvPr id="558" name="Oval 5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9" name="Oval 5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0" name="Oval 5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1" name="Oval 5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2" name="Oval 5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3" name="Group 562"/>
          <p:cNvGrpSpPr/>
          <p:nvPr/>
        </p:nvGrpSpPr>
        <p:grpSpPr>
          <a:xfrm>
            <a:off x="1148261" y="3958388"/>
            <a:ext cx="422979" cy="593124"/>
            <a:chOff x="1554565" y="1727797"/>
            <a:chExt cx="501138" cy="702723"/>
          </a:xfrm>
          <a:solidFill>
            <a:schemeClr val="accent1"/>
          </a:solidFill>
        </p:grpSpPr>
        <p:sp>
          <p:nvSpPr>
            <p:cNvPr id="564" name="Oval 5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5" name="Oval 5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6" name="Oval 5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7" name="Oval 5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8" name="Oval 5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9" name="Group 568"/>
          <p:cNvGrpSpPr/>
          <p:nvPr/>
        </p:nvGrpSpPr>
        <p:grpSpPr>
          <a:xfrm>
            <a:off x="1682130" y="3958388"/>
            <a:ext cx="422979" cy="593124"/>
            <a:chOff x="1554565" y="1727797"/>
            <a:chExt cx="501138" cy="702723"/>
          </a:xfrm>
          <a:solidFill>
            <a:schemeClr val="accent1"/>
          </a:solidFill>
        </p:grpSpPr>
        <p:sp>
          <p:nvSpPr>
            <p:cNvPr id="570" name="Oval 5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1" name="Oval 5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2" name="Oval 5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3" name="Oval 5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4" name="Oval 5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75" name="Group 574"/>
          <p:cNvGrpSpPr/>
          <p:nvPr/>
        </p:nvGrpSpPr>
        <p:grpSpPr>
          <a:xfrm>
            <a:off x="2215999" y="3958388"/>
            <a:ext cx="422979" cy="593124"/>
            <a:chOff x="1554565" y="1727797"/>
            <a:chExt cx="501138" cy="702723"/>
          </a:xfrm>
          <a:solidFill>
            <a:schemeClr val="accent1"/>
          </a:solidFill>
        </p:grpSpPr>
        <p:sp>
          <p:nvSpPr>
            <p:cNvPr id="576" name="Oval 5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7" name="Oval 5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8" name="Oval 5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9" name="Oval 5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0" name="Oval 5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1" name="Group 580"/>
          <p:cNvGrpSpPr/>
          <p:nvPr/>
        </p:nvGrpSpPr>
        <p:grpSpPr>
          <a:xfrm>
            <a:off x="2749868" y="3958388"/>
            <a:ext cx="422979" cy="593124"/>
            <a:chOff x="1554565" y="1727797"/>
            <a:chExt cx="501138" cy="702723"/>
          </a:xfrm>
          <a:solidFill>
            <a:schemeClr val="accent1"/>
          </a:solidFill>
        </p:grpSpPr>
        <p:sp>
          <p:nvSpPr>
            <p:cNvPr id="582" name="Oval 5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3" name="Oval 5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4" name="Oval 5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5" name="Oval 5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6" name="Oval 5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7" name="Group 586"/>
          <p:cNvGrpSpPr/>
          <p:nvPr/>
        </p:nvGrpSpPr>
        <p:grpSpPr>
          <a:xfrm>
            <a:off x="3283737" y="3958388"/>
            <a:ext cx="422979" cy="593124"/>
            <a:chOff x="1554565" y="1727797"/>
            <a:chExt cx="501138" cy="702723"/>
          </a:xfrm>
          <a:solidFill>
            <a:schemeClr val="accent1"/>
          </a:solidFill>
        </p:grpSpPr>
        <p:sp>
          <p:nvSpPr>
            <p:cNvPr id="588" name="Oval 5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9" name="Oval 5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0" name="Oval 5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1" name="Oval 5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2" name="Oval 5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3" name="Group 592"/>
          <p:cNvGrpSpPr/>
          <p:nvPr/>
        </p:nvGrpSpPr>
        <p:grpSpPr>
          <a:xfrm>
            <a:off x="3817606" y="3958388"/>
            <a:ext cx="422979" cy="593124"/>
            <a:chOff x="1554565" y="1727797"/>
            <a:chExt cx="501138" cy="702723"/>
          </a:xfrm>
          <a:solidFill>
            <a:schemeClr val="accent1"/>
          </a:solidFill>
        </p:grpSpPr>
        <p:sp>
          <p:nvSpPr>
            <p:cNvPr id="594" name="Oval 5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5" name="Oval 5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6" name="Oval 5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7" name="Oval 5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8" name="Oval 5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9" name="Group 598"/>
          <p:cNvGrpSpPr/>
          <p:nvPr/>
        </p:nvGrpSpPr>
        <p:grpSpPr>
          <a:xfrm>
            <a:off x="4351475" y="3958388"/>
            <a:ext cx="422979" cy="593124"/>
            <a:chOff x="1554565" y="1727797"/>
            <a:chExt cx="501138" cy="702723"/>
          </a:xfrm>
          <a:solidFill>
            <a:schemeClr val="accent1"/>
          </a:solidFill>
        </p:grpSpPr>
        <p:sp>
          <p:nvSpPr>
            <p:cNvPr id="600" name="Oval 5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1" name="Oval 6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2" name="Oval 6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3" name="Oval 6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4" name="Oval 6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05" name="Group 604"/>
          <p:cNvGrpSpPr/>
          <p:nvPr/>
        </p:nvGrpSpPr>
        <p:grpSpPr>
          <a:xfrm>
            <a:off x="4885344" y="3958388"/>
            <a:ext cx="422979" cy="593124"/>
            <a:chOff x="1554565" y="1727797"/>
            <a:chExt cx="501138" cy="702723"/>
          </a:xfrm>
          <a:solidFill>
            <a:schemeClr val="accent1"/>
          </a:solidFill>
        </p:grpSpPr>
        <p:sp>
          <p:nvSpPr>
            <p:cNvPr id="606" name="Oval 6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7" name="Oval 6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8" name="Oval 6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9" name="Oval 6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0" name="Oval 6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1" name="Group 610"/>
          <p:cNvGrpSpPr/>
          <p:nvPr/>
        </p:nvGrpSpPr>
        <p:grpSpPr>
          <a:xfrm>
            <a:off x="5419213" y="3958388"/>
            <a:ext cx="422979" cy="593124"/>
            <a:chOff x="1554565" y="1727797"/>
            <a:chExt cx="501138" cy="702723"/>
          </a:xfrm>
          <a:solidFill>
            <a:schemeClr val="accent1"/>
          </a:solidFill>
        </p:grpSpPr>
        <p:sp>
          <p:nvSpPr>
            <p:cNvPr id="612" name="Oval 6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3" name="Oval 6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4" name="Oval 6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5" name="Oval 6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6" name="Oval 6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7" name="Group 616"/>
          <p:cNvGrpSpPr/>
          <p:nvPr/>
        </p:nvGrpSpPr>
        <p:grpSpPr>
          <a:xfrm>
            <a:off x="5953082" y="3958388"/>
            <a:ext cx="422979" cy="593124"/>
            <a:chOff x="1554565" y="1727797"/>
            <a:chExt cx="501138" cy="702723"/>
          </a:xfrm>
          <a:solidFill>
            <a:schemeClr val="accent1"/>
          </a:solidFill>
        </p:grpSpPr>
        <p:sp>
          <p:nvSpPr>
            <p:cNvPr id="618" name="Oval 6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9" name="Oval 6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0" name="Oval 6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1" name="Oval 6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2" name="Oval 6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3" name="Group 622"/>
          <p:cNvGrpSpPr/>
          <p:nvPr/>
        </p:nvGrpSpPr>
        <p:grpSpPr>
          <a:xfrm>
            <a:off x="6486951" y="3958388"/>
            <a:ext cx="422979" cy="593124"/>
            <a:chOff x="1554565" y="1727797"/>
            <a:chExt cx="501138" cy="702723"/>
          </a:xfrm>
          <a:solidFill>
            <a:schemeClr val="accent1"/>
          </a:solidFill>
        </p:grpSpPr>
        <p:sp>
          <p:nvSpPr>
            <p:cNvPr id="624" name="Oval 6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5" name="Oval 6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6" name="Oval 6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7" name="Oval 6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8" name="Oval 6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9" name="Group 628"/>
          <p:cNvGrpSpPr/>
          <p:nvPr/>
        </p:nvGrpSpPr>
        <p:grpSpPr>
          <a:xfrm>
            <a:off x="7020820" y="3958388"/>
            <a:ext cx="422979" cy="593124"/>
            <a:chOff x="1554565" y="1727797"/>
            <a:chExt cx="501138" cy="702723"/>
          </a:xfrm>
          <a:solidFill>
            <a:schemeClr val="accent1"/>
          </a:solidFill>
        </p:grpSpPr>
        <p:sp>
          <p:nvSpPr>
            <p:cNvPr id="630" name="Oval 6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1" name="Oval 6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2" name="Oval 6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3" name="Oval 6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 name="Oval 6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35" name="Group 634"/>
          <p:cNvGrpSpPr/>
          <p:nvPr/>
        </p:nvGrpSpPr>
        <p:grpSpPr>
          <a:xfrm>
            <a:off x="7554689" y="3958388"/>
            <a:ext cx="422979" cy="593124"/>
            <a:chOff x="1554565" y="1727797"/>
            <a:chExt cx="501138" cy="702723"/>
          </a:xfrm>
          <a:solidFill>
            <a:schemeClr val="accent1"/>
          </a:solidFill>
        </p:grpSpPr>
        <p:sp>
          <p:nvSpPr>
            <p:cNvPr id="636" name="Oval 6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7" name="Oval 6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8" name="Oval 6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9" name="Oval 6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0" name="Oval 6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1" name="Group 640"/>
          <p:cNvGrpSpPr/>
          <p:nvPr/>
        </p:nvGrpSpPr>
        <p:grpSpPr>
          <a:xfrm>
            <a:off x="8088558" y="3958388"/>
            <a:ext cx="422979" cy="593124"/>
            <a:chOff x="1554565" y="1727797"/>
            <a:chExt cx="501138" cy="702723"/>
          </a:xfrm>
          <a:solidFill>
            <a:schemeClr val="accent1"/>
          </a:solidFill>
        </p:grpSpPr>
        <p:sp>
          <p:nvSpPr>
            <p:cNvPr id="642" name="Oval 6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3" name="Oval 6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4" name="Oval 6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5" name="Oval 6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6" name="Oval 6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7" name="Group 646"/>
          <p:cNvGrpSpPr/>
          <p:nvPr/>
        </p:nvGrpSpPr>
        <p:grpSpPr>
          <a:xfrm>
            <a:off x="8622420" y="3958388"/>
            <a:ext cx="422979" cy="593124"/>
            <a:chOff x="1554565" y="1727797"/>
            <a:chExt cx="501138" cy="702723"/>
          </a:xfrm>
          <a:solidFill>
            <a:schemeClr val="accent1"/>
          </a:solidFill>
        </p:grpSpPr>
        <p:sp>
          <p:nvSpPr>
            <p:cNvPr id="648" name="Oval 6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9" name="Oval 6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0" name="Oval 6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1" name="Oval 6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2" name="Oval 6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3" name="Group 652"/>
          <p:cNvGrpSpPr/>
          <p:nvPr/>
        </p:nvGrpSpPr>
        <p:grpSpPr>
          <a:xfrm>
            <a:off x="-453346" y="3958388"/>
            <a:ext cx="422979" cy="593124"/>
            <a:chOff x="1554565" y="1727797"/>
            <a:chExt cx="501138" cy="702723"/>
          </a:xfrm>
          <a:solidFill>
            <a:schemeClr val="accent1"/>
          </a:solidFill>
        </p:grpSpPr>
        <p:sp>
          <p:nvSpPr>
            <p:cNvPr id="654" name="Oval 6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5" name="Oval 6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6" name="Oval 6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7" name="Oval 6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8" name="Oval 6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9" name="Group 658"/>
          <p:cNvGrpSpPr/>
          <p:nvPr/>
        </p:nvGrpSpPr>
        <p:grpSpPr>
          <a:xfrm>
            <a:off x="353141" y="4704659"/>
            <a:ext cx="422979" cy="593124"/>
            <a:chOff x="1554565" y="1727797"/>
            <a:chExt cx="501138" cy="702723"/>
          </a:xfrm>
          <a:solidFill>
            <a:schemeClr val="accent1"/>
          </a:solidFill>
        </p:grpSpPr>
        <p:sp>
          <p:nvSpPr>
            <p:cNvPr id="660" name="Oval 6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1" name="Oval 6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2" name="Oval 6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3" name="Oval 6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4" name="Oval 6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65" name="Group 664"/>
          <p:cNvGrpSpPr/>
          <p:nvPr/>
        </p:nvGrpSpPr>
        <p:grpSpPr>
          <a:xfrm>
            <a:off x="887010" y="4704659"/>
            <a:ext cx="422979" cy="593124"/>
            <a:chOff x="1554565" y="1727797"/>
            <a:chExt cx="501138" cy="702723"/>
          </a:xfrm>
          <a:solidFill>
            <a:schemeClr val="accent1"/>
          </a:solidFill>
        </p:grpSpPr>
        <p:sp>
          <p:nvSpPr>
            <p:cNvPr id="666" name="Oval 6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7" name="Oval 6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8" name="Oval 6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9" name="Oval 6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0" name="Oval 6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1" name="Group 670"/>
          <p:cNvGrpSpPr/>
          <p:nvPr/>
        </p:nvGrpSpPr>
        <p:grpSpPr>
          <a:xfrm>
            <a:off x="1420879" y="4704659"/>
            <a:ext cx="422979" cy="593124"/>
            <a:chOff x="1554565" y="1727797"/>
            <a:chExt cx="501138" cy="702723"/>
          </a:xfrm>
          <a:solidFill>
            <a:schemeClr val="accent1"/>
          </a:solidFill>
        </p:grpSpPr>
        <p:sp>
          <p:nvSpPr>
            <p:cNvPr id="672" name="Oval 6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3" name="Oval 6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4" name="Oval 6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5" name="Oval 6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6" name="Oval 6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7" name="Group 676"/>
          <p:cNvGrpSpPr/>
          <p:nvPr/>
        </p:nvGrpSpPr>
        <p:grpSpPr>
          <a:xfrm>
            <a:off x="1954748" y="4704659"/>
            <a:ext cx="422979" cy="593124"/>
            <a:chOff x="1554565" y="1727797"/>
            <a:chExt cx="501138" cy="702723"/>
          </a:xfrm>
          <a:solidFill>
            <a:schemeClr val="accent1"/>
          </a:solidFill>
        </p:grpSpPr>
        <p:sp>
          <p:nvSpPr>
            <p:cNvPr id="678" name="Oval 6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9" name="Oval 6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0" name="Oval 6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1" name="Oval 6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2" name="Oval 6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3" name="Group 682"/>
          <p:cNvGrpSpPr/>
          <p:nvPr/>
        </p:nvGrpSpPr>
        <p:grpSpPr>
          <a:xfrm>
            <a:off x="2488617" y="4704659"/>
            <a:ext cx="422979" cy="593124"/>
            <a:chOff x="1554565" y="1727797"/>
            <a:chExt cx="501138" cy="702723"/>
          </a:xfrm>
          <a:solidFill>
            <a:schemeClr val="accent1"/>
          </a:solidFill>
        </p:grpSpPr>
        <p:sp>
          <p:nvSpPr>
            <p:cNvPr id="684" name="Oval 6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5" name="Oval 6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6" name="Oval 6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7" name="Oval 6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8" name="Oval 6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9" name="Group 688"/>
          <p:cNvGrpSpPr/>
          <p:nvPr/>
        </p:nvGrpSpPr>
        <p:grpSpPr>
          <a:xfrm>
            <a:off x="3022486" y="4704659"/>
            <a:ext cx="422979" cy="593124"/>
            <a:chOff x="1554565" y="1727797"/>
            <a:chExt cx="501138" cy="702723"/>
          </a:xfrm>
          <a:solidFill>
            <a:schemeClr val="accent1"/>
          </a:solidFill>
        </p:grpSpPr>
        <p:sp>
          <p:nvSpPr>
            <p:cNvPr id="690" name="Oval 6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1" name="Oval 6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2" name="Oval 6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3" name="Oval 6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4" name="Oval 6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95" name="Group 694"/>
          <p:cNvGrpSpPr/>
          <p:nvPr/>
        </p:nvGrpSpPr>
        <p:grpSpPr>
          <a:xfrm>
            <a:off x="3556355" y="4704659"/>
            <a:ext cx="422979" cy="593124"/>
            <a:chOff x="1554565" y="1727797"/>
            <a:chExt cx="501138" cy="702723"/>
          </a:xfrm>
          <a:solidFill>
            <a:schemeClr val="accent1"/>
          </a:solidFill>
        </p:grpSpPr>
        <p:sp>
          <p:nvSpPr>
            <p:cNvPr id="696" name="Oval 6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7" name="Oval 6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8" name="Oval 6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9" name="Oval 6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0" name="Oval 6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1" name="Group 700"/>
          <p:cNvGrpSpPr/>
          <p:nvPr/>
        </p:nvGrpSpPr>
        <p:grpSpPr>
          <a:xfrm>
            <a:off x="4090224" y="4704659"/>
            <a:ext cx="422979" cy="593124"/>
            <a:chOff x="1554565" y="1727797"/>
            <a:chExt cx="501138" cy="702723"/>
          </a:xfrm>
          <a:solidFill>
            <a:schemeClr val="accent1"/>
          </a:solidFill>
        </p:grpSpPr>
        <p:sp>
          <p:nvSpPr>
            <p:cNvPr id="702" name="Oval 7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3" name="Oval 7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4" name="Oval 7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5" name="Oval 7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6" name="Oval 7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7" name="Group 706"/>
          <p:cNvGrpSpPr/>
          <p:nvPr/>
        </p:nvGrpSpPr>
        <p:grpSpPr>
          <a:xfrm>
            <a:off x="4624093" y="4704659"/>
            <a:ext cx="422979" cy="593124"/>
            <a:chOff x="1554565" y="1727797"/>
            <a:chExt cx="501138" cy="702723"/>
          </a:xfrm>
          <a:solidFill>
            <a:schemeClr val="accent1"/>
          </a:solidFill>
        </p:grpSpPr>
        <p:sp>
          <p:nvSpPr>
            <p:cNvPr id="708" name="Oval 7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9" name="Oval 7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0" name="Oval 7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1" name="Oval 7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2" name="Oval 7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3" name="Group 712"/>
          <p:cNvGrpSpPr/>
          <p:nvPr/>
        </p:nvGrpSpPr>
        <p:grpSpPr>
          <a:xfrm>
            <a:off x="5157962" y="4704659"/>
            <a:ext cx="422979" cy="593124"/>
            <a:chOff x="1554565" y="1727797"/>
            <a:chExt cx="501138" cy="702723"/>
          </a:xfrm>
          <a:solidFill>
            <a:schemeClr val="accent1"/>
          </a:solidFill>
        </p:grpSpPr>
        <p:sp>
          <p:nvSpPr>
            <p:cNvPr id="714" name="Oval 7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5" name="Oval 7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 name="Oval 7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7" name="Oval 7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8" name="Oval 7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9" name="Group 718"/>
          <p:cNvGrpSpPr/>
          <p:nvPr/>
        </p:nvGrpSpPr>
        <p:grpSpPr>
          <a:xfrm>
            <a:off x="5691831" y="4704659"/>
            <a:ext cx="422979" cy="593124"/>
            <a:chOff x="1554565" y="1727797"/>
            <a:chExt cx="501138" cy="702723"/>
          </a:xfrm>
          <a:solidFill>
            <a:schemeClr val="accent1"/>
          </a:solidFill>
        </p:grpSpPr>
        <p:sp>
          <p:nvSpPr>
            <p:cNvPr id="720" name="Oval 7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1" name="Oval 7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2" name="Oval 7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3" name="Oval 7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4" name="Oval 7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25" name="Group 724"/>
          <p:cNvGrpSpPr/>
          <p:nvPr/>
        </p:nvGrpSpPr>
        <p:grpSpPr>
          <a:xfrm>
            <a:off x="6225700" y="4704659"/>
            <a:ext cx="422979" cy="593124"/>
            <a:chOff x="1554565" y="1727797"/>
            <a:chExt cx="501138" cy="702723"/>
          </a:xfrm>
          <a:solidFill>
            <a:schemeClr val="accent1"/>
          </a:solidFill>
        </p:grpSpPr>
        <p:sp>
          <p:nvSpPr>
            <p:cNvPr id="726" name="Oval 7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7" name="Oval 7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8" name="Oval 7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9" name="Oval 7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0" name="Oval 7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1" name="Group 730"/>
          <p:cNvGrpSpPr/>
          <p:nvPr/>
        </p:nvGrpSpPr>
        <p:grpSpPr>
          <a:xfrm>
            <a:off x="6759569" y="4704659"/>
            <a:ext cx="422979" cy="593124"/>
            <a:chOff x="1554565" y="1727797"/>
            <a:chExt cx="501138" cy="702723"/>
          </a:xfrm>
          <a:solidFill>
            <a:schemeClr val="accent1"/>
          </a:solidFill>
        </p:grpSpPr>
        <p:sp>
          <p:nvSpPr>
            <p:cNvPr id="732" name="Oval 7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3" name="Oval 7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4" name="Oval 7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5" name="Oval 7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6" name="Oval 7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7" name="Group 736"/>
          <p:cNvGrpSpPr/>
          <p:nvPr/>
        </p:nvGrpSpPr>
        <p:grpSpPr>
          <a:xfrm>
            <a:off x="7293438" y="4704659"/>
            <a:ext cx="422979" cy="593124"/>
            <a:chOff x="1554565" y="1727797"/>
            <a:chExt cx="501138" cy="702723"/>
          </a:xfrm>
          <a:solidFill>
            <a:schemeClr val="accent1"/>
          </a:solidFill>
        </p:grpSpPr>
        <p:sp>
          <p:nvSpPr>
            <p:cNvPr id="738" name="Oval 7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9" name="Oval 7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0" name="Oval 7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1" name="Oval 7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2" name="Oval 7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3" name="Group 742"/>
          <p:cNvGrpSpPr/>
          <p:nvPr/>
        </p:nvGrpSpPr>
        <p:grpSpPr>
          <a:xfrm>
            <a:off x="7827307" y="4704659"/>
            <a:ext cx="422979" cy="593124"/>
            <a:chOff x="1554565" y="1727797"/>
            <a:chExt cx="501138" cy="702723"/>
          </a:xfrm>
          <a:solidFill>
            <a:schemeClr val="accent1"/>
          </a:solidFill>
        </p:grpSpPr>
        <p:sp>
          <p:nvSpPr>
            <p:cNvPr id="744" name="Oval 7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5" name="Oval 7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6" name="Oval 7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7" name="Oval 7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8" name="Oval 7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9" name="Group 748"/>
          <p:cNvGrpSpPr/>
          <p:nvPr/>
        </p:nvGrpSpPr>
        <p:grpSpPr>
          <a:xfrm>
            <a:off x="8361176" y="4704659"/>
            <a:ext cx="422979" cy="593124"/>
            <a:chOff x="1554565" y="1727797"/>
            <a:chExt cx="501138" cy="702723"/>
          </a:xfrm>
          <a:solidFill>
            <a:schemeClr val="accent1"/>
          </a:solidFill>
        </p:grpSpPr>
        <p:sp>
          <p:nvSpPr>
            <p:cNvPr id="750" name="Oval 7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1" name="Oval 7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2" name="Oval 7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3" name="Oval 7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4" name="Oval 7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55" name="Group 754"/>
          <p:cNvGrpSpPr/>
          <p:nvPr/>
        </p:nvGrpSpPr>
        <p:grpSpPr>
          <a:xfrm>
            <a:off x="8895038" y="4704659"/>
            <a:ext cx="422979" cy="593124"/>
            <a:chOff x="1554565" y="1727797"/>
            <a:chExt cx="501138" cy="702723"/>
          </a:xfrm>
          <a:solidFill>
            <a:schemeClr val="accent1"/>
          </a:solidFill>
        </p:grpSpPr>
        <p:sp>
          <p:nvSpPr>
            <p:cNvPr id="756" name="Oval 7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7" name="Oval 7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8" name="Oval 7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9" name="Oval 7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0" name="Oval 7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1" name="Group 760"/>
          <p:cNvGrpSpPr/>
          <p:nvPr/>
        </p:nvGrpSpPr>
        <p:grpSpPr>
          <a:xfrm>
            <a:off x="-180728" y="4704659"/>
            <a:ext cx="422979" cy="593124"/>
            <a:chOff x="1554565" y="1727797"/>
            <a:chExt cx="501138" cy="702723"/>
          </a:xfrm>
          <a:solidFill>
            <a:schemeClr val="accent1"/>
          </a:solidFill>
        </p:grpSpPr>
        <p:sp>
          <p:nvSpPr>
            <p:cNvPr id="762" name="Oval 7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3" name="Oval 7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4" name="Oval 7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5" name="Oval 7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6" name="Oval 7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7" name="Group 766"/>
          <p:cNvGrpSpPr/>
          <p:nvPr/>
        </p:nvGrpSpPr>
        <p:grpSpPr>
          <a:xfrm>
            <a:off x="90711" y="5457476"/>
            <a:ext cx="422979" cy="593124"/>
            <a:chOff x="1554565" y="1727797"/>
            <a:chExt cx="501138" cy="702723"/>
          </a:xfrm>
          <a:solidFill>
            <a:schemeClr val="accent1"/>
          </a:solidFill>
        </p:grpSpPr>
        <p:sp>
          <p:nvSpPr>
            <p:cNvPr id="768" name="Oval 7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9" name="Oval 7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0" name="Oval 7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1" name="Oval 7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2" name="Oval 7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3" name="Group 772"/>
          <p:cNvGrpSpPr/>
          <p:nvPr/>
        </p:nvGrpSpPr>
        <p:grpSpPr>
          <a:xfrm>
            <a:off x="624580" y="5457476"/>
            <a:ext cx="422979" cy="593124"/>
            <a:chOff x="1554565" y="1727797"/>
            <a:chExt cx="501138" cy="702723"/>
          </a:xfrm>
          <a:solidFill>
            <a:schemeClr val="accent1"/>
          </a:solidFill>
        </p:grpSpPr>
        <p:sp>
          <p:nvSpPr>
            <p:cNvPr id="774" name="Oval 7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5" name="Oval 7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6" name="Oval 7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7" name="Oval 7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8" name="Oval 7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9" name="Group 778"/>
          <p:cNvGrpSpPr/>
          <p:nvPr/>
        </p:nvGrpSpPr>
        <p:grpSpPr>
          <a:xfrm>
            <a:off x="1158449" y="5457476"/>
            <a:ext cx="422979" cy="593124"/>
            <a:chOff x="1554565" y="1727797"/>
            <a:chExt cx="501138" cy="702723"/>
          </a:xfrm>
          <a:solidFill>
            <a:schemeClr val="accent1"/>
          </a:solidFill>
        </p:grpSpPr>
        <p:sp>
          <p:nvSpPr>
            <p:cNvPr id="780" name="Oval 7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1" name="Oval 7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2" name="Oval 7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3" name="Oval 7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4" name="Oval 7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85" name="Group 784"/>
          <p:cNvGrpSpPr/>
          <p:nvPr/>
        </p:nvGrpSpPr>
        <p:grpSpPr>
          <a:xfrm>
            <a:off x="1692318" y="5457476"/>
            <a:ext cx="422979" cy="593124"/>
            <a:chOff x="1554565" y="1727797"/>
            <a:chExt cx="501138" cy="702723"/>
          </a:xfrm>
          <a:solidFill>
            <a:schemeClr val="accent1"/>
          </a:solidFill>
        </p:grpSpPr>
        <p:sp>
          <p:nvSpPr>
            <p:cNvPr id="786" name="Oval 7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7" name="Oval 7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8" name="Oval 7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9" name="Oval 7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0" name="Oval 7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1" name="Group 790"/>
          <p:cNvGrpSpPr/>
          <p:nvPr/>
        </p:nvGrpSpPr>
        <p:grpSpPr>
          <a:xfrm>
            <a:off x="2226187" y="5457476"/>
            <a:ext cx="422979" cy="593124"/>
            <a:chOff x="1554565" y="1727797"/>
            <a:chExt cx="501138" cy="702723"/>
          </a:xfrm>
          <a:solidFill>
            <a:schemeClr val="accent1"/>
          </a:solidFill>
        </p:grpSpPr>
        <p:sp>
          <p:nvSpPr>
            <p:cNvPr id="792" name="Oval 7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3" name="Oval 7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4" name="Oval 7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5" name="Oval 7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6" name="Oval 7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7" name="Group 796"/>
          <p:cNvGrpSpPr/>
          <p:nvPr/>
        </p:nvGrpSpPr>
        <p:grpSpPr>
          <a:xfrm>
            <a:off x="2760056" y="5457476"/>
            <a:ext cx="422979" cy="593124"/>
            <a:chOff x="1554565" y="1727797"/>
            <a:chExt cx="501138" cy="702723"/>
          </a:xfrm>
          <a:solidFill>
            <a:schemeClr val="accent1"/>
          </a:solidFill>
        </p:grpSpPr>
        <p:sp>
          <p:nvSpPr>
            <p:cNvPr id="798" name="Oval 7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9" name="Oval 7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0" name="Oval 7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1" name="Oval 8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2" name="Oval 8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3" name="Group 802"/>
          <p:cNvGrpSpPr/>
          <p:nvPr/>
        </p:nvGrpSpPr>
        <p:grpSpPr>
          <a:xfrm>
            <a:off x="3293925" y="5457476"/>
            <a:ext cx="422979" cy="593124"/>
            <a:chOff x="1554565" y="1727797"/>
            <a:chExt cx="501138" cy="702723"/>
          </a:xfrm>
          <a:solidFill>
            <a:schemeClr val="accent1"/>
          </a:solidFill>
        </p:grpSpPr>
        <p:sp>
          <p:nvSpPr>
            <p:cNvPr id="804" name="Oval 8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5" name="Oval 8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6" name="Oval 8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7" name="Oval 8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8" name="Oval 8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9" name="Group 808"/>
          <p:cNvGrpSpPr/>
          <p:nvPr/>
        </p:nvGrpSpPr>
        <p:grpSpPr>
          <a:xfrm>
            <a:off x="3827794" y="5457476"/>
            <a:ext cx="422979" cy="593124"/>
            <a:chOff x="1554565" y="1727797"/>
            <a:chExt cx="501138" cy="702723"/>
          </a:xfrm>
          <a:solidFill>
            <a:schemeClr val="accent1"/>
          </a:solidFill>
        </p:grpSpPr>
        <p:sp>
          <p:nvSpPr>
            <p:cNvPr id="810" name="Oval 8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1" name="Oval 8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2" name="Oval 8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3" name="Oval 8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4" name="Oval 8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15" name="Group 814"/>
          <p:cNvGrpSpPr/>
          <p:nvPr/>
        </p:nvGrpSpPr>
        <p:grpSpPr>
          <a:xfrm>
            <a:off x="4361663" y="5457476"/>
            <a:ext cx="422979" cy="593124"/>
            <a:chOff x="1554565" y="1727797"/>
            <a:chExt cx="501138" cy="702723"/>
          </a:xfrm>
          <a:solidFill>
            <a:schemeClr val="accent1"/>
          </a:solidFill>
        </p:grpSpPr>
        <p:sp>
          <p:nvSpPr>
            <p:cNvPr id="816" name="Oval 8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7" name="Oval 8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8" name="Oval 8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9" name="Oval 8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0" name="Oval 8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1" name="Group 820"/>
          <p:cNvGrpSpPr/>
          <p:nvPr/>
        </p:nvGrpSpPr>
        <p:grpSpPr>
          <a:xfrm>
            <a:off x="4895532" y="5457476"/>
            <a:ext cx="422979" cy="593124"/>
            <a:chOff x="1554565" y="1727797"/>
            <a:chExt cx="501138" cy="702723"/>
          </a:xfrm>
          <a:solidFill>
            <a:schemeClr val="accent1"/>
          </a:solidFill>
        </p:grpSpPr>
        <p:sp>
          <p:nvSpPr>
            <p:cNvPr id="822" name="Oval 8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3" name="Oval 8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4" name="Oval 8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5" name="Oval 8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6" name="Oval 8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7" name="Group 826"/>
          <p:cNvGrpSpPr/>
          <p:nvPr/>
        </p:nvGrpSpPr>
        <p:grpSpPr>
          <a:xfrm>
            <a:off x="5429401" y="5457476"/>
            <a:ext cx="422979" cy="593124"/>
            <a:chOff x="1554565" y="1727797"/>
            <a:chExt cx="501138" cy="702723"/>
          </a:xfrm>
          <a:solidFill>
            <a:schemeClr val="accent1"/>
          </a:solidFill>
        </p:grpSpPr>
        <p:sp>
          <p:nvSpPr>
            <p:cNvPr id="828" name="Oval 8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9" name="Oval 8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0" name="Oval 8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1" name="Oval 8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2" name="Oval 8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3" name="Group 832"/>
          <p:cNvGrpSpPr/>
          <p:nvPr/>
        </p:nvGrpSpPr>
        <p:grpSpPr>
          <a:xfrm>
            <a:off x="5963270" y="5457476"/>
            <a:ext cx="422979" cy="593124"/>
            <a:chOff x="1554565" y="1727797"/>
            <a:chExt cx="501138" cy="702723"/>
          </a:xfrm>
          <a:solidFill>
            <a:schemeClr val="accent1"/>
          </a:solidFill>
        </p:grpSpPr>
        <p:sp>
          <p:nvSpPr>
            <p:cNvPr id="834" name="Oval 8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5" name="Oval 8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6" name="Oval 8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7" name="Oval 8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8" name="Oval 8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9" name="Group 838"/>
          <p:cNvGrpSpPr/>
          <p:nvPr/>
        </p:nvGrpSpPr>
        <p:grpSpPr>
          <a:xfrm>
            <a:off x="6497139" y="5457476"/>
            <a:ext cx="422979" cy="593124"/>
            <a:chOff x="1554565" y="1727797"/>
            <a:chExt cx="501138" cy="702723"/>
          </a:xfrm>
          <a:solidFill>
            <a:schemeClr val="accent1"/>
          </a:solidFill>
        </p:grpSpPr>
        <p:sp>
          <p:nvSpPr>
            <p:cNvPr id="840" name="Oval 8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1" name="Oval 8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2" name="Oval 8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3" name="Oval 8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4" name="Oval 8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45" name="Group 844"/>
          <p:cNvGrpSpPr/>
          <p:nvPr/>
        </p:nvGrpSpPr>
        <p:grpSpPr>
          <a:xfrm>
            <a:off x="7031008" y="5457476"/>
            <a:ext cx="422979" cy="593124"/>
            <a:chOff x="1554565" y="1727797"/>
            <a:chExt cx="501138" cy="702723"/>
          </a:xfrm>
          <a:solidFill>
            <a:schemeClr val="accent1"/>
          </a:solidFill>
        </p:grpSpPr>
        <p:sp>
          <p:nvSpPr>
            <p:cNvPr id="846" name="Oval 8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7" name="Oval 8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8" name="Oval 8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9" name="Oval 8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0" name="Oval 8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1" name="Group 850"/>
          <p:cNvGrpSpPr/>
          <p:nvPr/>
        </p:nvGrpSpPr>
        <p:grpSpPr>
          <a:xfrm>
            <a:off x="7564877" y="5457476"/>
            <a:ext cx="422979" cy="593124"/>
            <a:chOff x="1554565" y="1727797"/>
            <a:chExt cx="501138" cy="702723"/>
          </a:xfrm>
          <a:solidFill>
            <a:schemeClr val="accent1"/>
          </a:solidFill>
        </p:grpSpPr>
        <p:sp>
          <p:nvSpPr>
            <p:cNvPr id="852" name="Oval 8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3" name="Oval 8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4" name="Oval 8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5" name="Oval 8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6" name="Oval 8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7" name="Group 856"/>
          <p:cNvGrpSpPr/>
          <p:nvPr/>
        </p:nvGrpSpPr>
        <p:grpSpPr>
          <a:xfrm>
            <a:off x="8098746" y="5457476"/>
            <a:ext cx="422979" cy="593124"/>
            <a:chOff x="1554565" y="1727797"/>
            <a:chExt cx="501138" cy="702723"/>
          </a:xfrm>
          <a:solidFill>
            <a:schemeClr val="accent1"/>
          </a:solidFill>
        </p:grpSpPr>
        <p:sp>
          <p:nvSpPr>
            <p:cNvPr id="858" name="Oval 8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9" name="Oval 8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0" name="Oval 8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1" name="Oval 8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2" name="Oval 8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3" name="Group 862"/>
          <p:cNvGrpSpPr/>
          <p:nvPr/>
        </p:nvGrpSpPr>
        <p:grpSpPr>
          <a:xfrm>
            <a:off x="8632608" y="5457476"/>
            <a:ext cx="422979" cy="593124"/>
            <a:chOff x="1554565" y="1727797"/>
            <a:chExt cx="501138" cy="702723"/>
          </a:xfrm>
          <a:solidFill>
            <a:schemeClr val="accent1"/>
          </a:solidFill>
        </p:grpSpPr>
        <p:sp>
          <p:nvSpPr>
            <p:cNvPr id="864" name="Oval 8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5" name="Oval 8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6" name="Oval 8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7" name="Oval 8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8" name="Oval 8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9" name="Group 868"/>
          <p:cNvGrpSpPr/>
          <p:nvPr/>
        </p:nvGrpSpPr>
        <p:grpSpPr>
          <a:xfrm>
            <a:off x="-443158" y="5457476"/>
            <a:ext cx="422979" cy="593124"/>
            <a:chOff x="1554565" y="1727797"/>
            <a:chExt cx="501138" cy="702723"/>
          </a:xfrm>
          <a:solidFill>
            <a:schemeClr val="accent1"/>
          </a:solidFill>
        </p:grpSpPr>
        <p:sp>
          <p:nvSpPr>
            <p:cNvPr id="870" name="Oval 8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1" name="Oval 8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2" name="Oval 8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3" name="Oval 8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4" name="Oval 8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75" name="Group 874"/>
          <p:cNvGrpSpPr/>
          <p:nvPr/>
        </p:nvGrpSpPr>
        <p:grpSpPr>
          <a:xfrm>
            <a:off x="359176" y="6216840"/>
            <a:ext cx="422979" cy="593124"/>
            <a:chOff x="1554565" y="1727797"/>
            <a:chExt cx="501138" cy="702723"/>
          </a:xfrm>
          <a:solidFill>
            <a:schemeClr val="accent1"/>
          </a:solidFill>
        </p:grpSpPr>
        <p:sp>
          <p:nvSpPr>
            <p:cNvPr id="876" name="Oval 8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7" name="Oval 8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8" name="Oval 8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9" name="Oval 8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0" name="Oval 8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1" name="Group 880"/>
          <p:cNvGrpSpPr/>
          <p:nvPr/>
        </p:nvGrpSpPr>
        <p:grpSpPr>
          <a:xfrm>
            <a:off x="893045" y="6216840"/>
            <a:ext cx="422979" cy="593124"/>
            <a:chOff x="1554565" y="1727797"/>
            <a:chExt cx="501138" cy="702723"/>
          </a:xfrm>
          <a:solidFill>
            <a:schemeClr val="accent1"/>
          </a:solidFill>
        </p:grpSpPr>
        <p:sp>
          <p:nvSpPr>
            <p:cNvPr id="882" name="Oval 8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3" name="Oval 8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4" name="Oval 8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5" name="Oval 8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6" name="Oval 8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7" name="Group 886"/>
          <p:cNvGrpSpPr/>
          <p:nvPr/>
        </p:nvGrpSpPr>
        <p:grpSpPr>
          <a:xfrm>
            <a:off x="1426914" y="6216840"/>
            <a:ext cx="422979" cy="593124"/>
            <a:chOff x="1554565" y="1727797"/>
            <a:chExt cx="501138" cy="702723"/>
          </a:xfrm>
          <a:solidFill>
            <a:schemeClr val="accent1"/>
          </a:solidFill>
        </p:grpSpPr>
        <p:sp>
          <p:nvSpPr>
            <p:cNvPr id="888" name="Oval 8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9" name="Oval 8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0" name="Oval 8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1" name="Oval 8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2" name="Oval 8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3" name="Group 892"/>
          <p:cNvGrpSpPr/>
          <p:nvPr/>
        </p:nvGrpSpPr>
        <p:grpSpPr>
          <a:xfrm>
            <a:off x="1960783" y="6216840"/>
            <a:ext cx="422979" cy="593124"/>
            <a:chOff x="1554565" y="1727797"/>
            <a:chExt cx="501138" cy="702723"/>
          </a:xfrm>
          <a:solidFill>
            <a:schemeClr val="accent1"/>
          </a:solidFill>
        </p:grpSpPr>
        <p:sp>
          <p:nvSpPr>
            <p:cNvPr id="894" name="Oval 8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5" name="Oval 8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6" name="Oval 8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7" name="Oval 8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8" name="Oval 8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9" name="Group 898"/>
          <p:cNvGrpSpPr/>
          <p:nvPr/>
        </p:nvGrpSpPr>
        <p:grpSpPr>
          <a:xfrm>
            <a:off x="2494652" y="6216840"/>
            <a:ext cx="422979" cy="593124"/>
            <a:chOff x="1554565" y="1727797"/>
            <a:chExt cx="501138" cy="702723"/>
          </a:xfrm>
          <a:solidFill>
            <a:schemeClr val="accent1"/>
          </a:solidFill>
        </p:grpSpPr>
        <p:sp>
          <p:nvSpPr>
            <p:cNvPr id="900" name="Oval 8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1" name="Oval 9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2" name="Oval 9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3" name="Oval 9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4" name="Oval 9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05" name="Group 904"/>
          <p:cNvGrpSpPr/>
          <p:nvPr/>
        </p:nvGrpSpPr>
        <p:grpSpPr>
          <a:xfrm>
            <a:off x="3028521" y="6216840"/>
            <a:ext cx="422979" cy="593124"/>
            <a:chOff x="1554565" y="1727797"/>
            <a:chExt cx="501138" cy="702723"/>
          </a:xfrm>
          <a:solidFill>
            <a:schemeClr val="accent1"/>
          </a:solidFill>
        </p:grpSpPr>
        <p:sp>
          <p:nvSpPr>
            <p:cNvPr id="906" name="Oval 9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7" name="Oval 9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8" name="Oval 9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9" name="Oval 9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0" name="Oval 9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1" name="Group 910"/>
          <p:cNvGrpSpPr/>
          <p:nvPr/>
        </p:nvGrpSpPr>
        <p:grpSpPr>
          <a:xfrm>
            <a:off x="3562390" y="6216840"/>
            <a:ext cx="422979" cy="593124"/>
            <a:chOff x="1554565" y="1727797"/>
            <a:chExt cx="501138" cy="702723"/>
          </a:xfrm>
          <a:solidFill>
            <a:schemeClr val="accent1"/>
          </a:solidFill>
        </p:grpSpPr>
        <p:sp>
          <p:nvSpPr>
            <p:cNvPr id="912" name="Oval 9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3" name="Oval 9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4" name="Oval 9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5" name="Oval 9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6" name="Oval 9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7" name="Group 916"/>
          <p:cNvGrpSpPr/>
          <p:nvPr/>
        </p:nvGrpSpPr>
        <p:grpSpPr>
          <a:xfrm>
            <a:off x="4096259" y="6216840"/>
            <a:ext cx="422979" cy="593124"/>
            <a:chOff x="1554565" y="1727797"/>
            <a:chExt cx="501138" cy="702723"/>
          </a:xfrm>
          <a:solidFill>
            <a:schemeClr val="accent1"/>
          </a:solidFill>
        </p:grpSpPr>
        <p:sp>
          <p:nvSpPr>
            <p:cNvPr id="918" name="Oval 9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9" name="Oval 9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0" name="Oval 9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1" name="Oval 9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2" name="Oval 9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3" name="Group 922"/>
          <p:cNvGrpSpPr/>
          <p:nvPr/>
        </p:nvGrpSpPr>
        <p:grpSpPr>
          <a:xfrm>
            <a:off x="4630128" y="6216840"/>
            <a:ext cx="422979" cy="593124"/>
            <a:chOff x="1554565" y="1727797"/>
            <a:chExt cx="501138" cy="702723"/>
          </a:xfrm>
          <a:solidFill>
            <a:schemeClr val="accent1"/>
          </a:solidFill>
        </p:grpSpPr>
        <p:sp>
          <p:nvSpPr>
            <p:cNvPr id="924" name="Oval 9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5" name="Oval 9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6" name="Oval 9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7" name="Oval 9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8" name="Oval 9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9" name="Group 928"/>
          <p:cNvGrpSpPr/>
          <p:nvPr/>
        </p:nvGrpSpPr>
        <p:grpSpPr>
          <a:xfrm>
            <a:off x="5163997" y="6216840"/>
            <a:ext cx="422979" cy="593124"/>
            <a:chOff x="1554565" y="1727797"/>
            <a:chExt cx="501138" cy="702723"/>
          </a:xfrm>
          <a:solidFill>
            <a:schemeClr val="accent1"/>
          </a:solidFill>
        </p:grpSpPr>
        <p:sp>
          <p:nvSpPr>
            <p:cNvPr id="930" name="Oval 9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1" name="Oval 9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2" name="Oval 9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3" name="Oval 9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4" name="Oval 9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35" name="Group 934"/>
          <p:cNvGrpSpPr/>
          <p:nvPr/>
        </p:nvGrpSpPr>
        <p:grpSpPr>
          <a:xfrm>
            <a:off x="5697866" y="6216840"/>
            <a:ext cx="422979" cy="593124"/>
            <a:chOff x="1554565" y="1727797"/>
            <a:chExt cx="501138" cy="702723"/>
          </a:xfrm>
          <a:solidFill>
            <a:schemeClr val="accent1"/>
          </a:solidFill>
        </p:grpSpPr>
        <p:sp>
          <p:nvSpPr>
            <p:cNvPr id="936" name="Oval 9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7" name="Oval 9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8" name="Oval 9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9" name="Oval 9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0" name="Oval 9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1" name="Group 940"/>
          <p:cNvGrpSpPr/>
          <p:nvPr/>
        </p:nvGrpSpPr>
        <p:grpSpPr>
          <a:xfrm>
            <a:off x="6231735" y="6216840"/>
            <a:ext cx="422979" cy="593124"/>
            <a:chOff x="1554565" y="1727797"/>
            <a:chExt cx="501138" cy="702723"/>
          </a:xfrm>
          <a:solidFill>
            <a:schemeClr val="accent1"/>
          </a:solidFill>
        </p:grpSpPr>
        <p:sp>
          <p:nvSpPr>
            <p:cNvPr id="942" name="Oval 9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3" name="Oval 9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4" name="Oval 9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5" name="Oval 9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6" name="Oval 9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7" name="Group 946"/>
          <p:cNvGrpSpPr/>
          <p:nvPr/>
        </p:nvGrpSpPr>
        <p:grpSpPr>
          <a:xfrm>
            <a:off x="6765604" y="6216840"/>
            <a:ext cx="422979" cy="593124"/>
            <a:chOff x="1554565" y="1727797"/>
            <a:chExt cx="501138" cy="702723"/>
          </a:xfrm>
          <a:solidFill>
            <a:schemeClr val="accent1"/>
          </a:solidFill>
        </p:grpSpPr>
        <p:sp>
          <p:nvSpPr>
            <p:cNvPr id="948" name="Oval 9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9" name="Oval 9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0" name="Oval 9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1" name="Oval 9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2" name="Oval 9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3" name="Group 952"/>
          <p:cNvGrpSpPr/>
          <p:nvPr/>
        </p:nvGrpSpPr>
        <p:grpSpPr>
          <a:xfrm>
            <a:off x="7299473" y="6216840"/>
            <a:ext cx="422979" cy="593124"/>
            <a:chOff x="1554565" y="1727797"/>
            <a:chExt cx="501138" cy="702723"/>
          </a:xfrm>
          <a:solidFill>
            <a:schemeClr val="accent1"/>
          </a:solidFill>
        </p:grpSpPr>
        <p:sp>
          <p:nvSpPr>
            <p:cNvPr id="954" name="Oval 9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5" name="Oval 9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6" name="Oval 9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7" name="Oval 9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8" name="Oval 9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9" name="Group 958"/>
          <p:cNvGrpSpPr/>
          <p:nvPr/>
        </p:nvGrpSpPr>
        <p:grpSpPr>
          <a:xfrm>
            <a:off x="7833342" y="6216840"/>
            <a:ext cx="422979" cy="593124"/>
            <a:chOff x="1554565" y="1727797"/>
            <a:chExt cx="501138" cy="702723"/>
          </a:xfrm>
          <a:solidFill>
            <a:schemeClr val="accent1"/>
          </a:solidFill>
        </p:grpSpPr>
        <p:sp>
          <p:nvSpPr>
            <p:cNvPr id="960" name="Oval 9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1" name="Oval 9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2" name="Oval 9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3" name="Oval 9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4" name="Oval 9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65" name="Group 964"/>
          <p:cNvGrpSpPr/>
          <p:nvPr/>
        </p:nvGrpSpPr>
        <p:grpSpPr>
          <a:xfrm>
            <a:off x="8367211" y="6216840"/>
            <a:ext cx="422979" cy="593124"/>
            <a:chOff x="1554565" y="1727797"/>
            <a:chExt cx="501138" cy="702723"/>
          </a:xfrm>
          <a:solidFill>
            <a:schemeClr val="accent1"/>
          </a:solidFill>
        </p:grpSpPr>
        <p:sp>
          <p:nvSpPr>
            <p:cNvPr id="966" name="Oval 9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7" name="Oval 9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8" name="Oval 9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9" name="Oval 9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0" name="Oval 9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1" name="Group 970"/>
          <p:cNvGrpSpPr/>
          <p:nvPr/>
        </p:nvGrpSpPr>
        <p:grpSpPr>
          <a:xfrm>
            <a:off x="8901073" y="6216840"/>
            <a:ext cx="422979" cy="593124"/>
            <a:chOff x="1554565" y="1727797"/>
            <a:chExt cx="501138" cy="702723"/>
          </a:xfrm>
          <a:solidFill>
            <a:schemeClr val="accent1"/>
          </a:solidFill>
        </p:grpSpPr>
        <p:sp>
          <p:nvSpPr>
            <p:cNvPr id="972" name="Oval 9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3" name="Oval 9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4" name="Oval 9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5" name="Oval 9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6" name="Oval 9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7" name="Group 976"/>
          <p:cNvGrpSpPr/>
          <p:nvPr/>
        </p:nvGrpSpPr>
        <p:grpSpPr>
          <a:xfrm>
            <a:off x="-174693" y="6216840"/>
            <a:ext cx="422979" cy="593124"/>
            <a:chOff x="1554565" y="1727797"/>
            <a:chExt cx="501138" cy="702723"/>
          </a:xfrm>
          <a:solidFill>
            <a:schemeClr val="accent1"/>
          </a:solidFill>
        </p:grpSpPr>
        <p:sp>
          <p:nvSpPr>
            <p:cNvPr id="978" name="Oval 9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9" name="Oval 9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0" name="Oval 9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1" name="Oval 9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2" name="Oval 9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609194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52536" y="135388"/>
            <a:ext cx="422979" cy="593124"/>
            <a:chOff x="1554565" y="1727797"/>
            <a:chExt cx="501138" cy="702723"/>
          </a:xfrm>
          <a:solidFill>
            <a:schemeClr val="accent1"/>
          </a:solidFill>
        </p:grpSpPr>
        <p:sp>
          <p:nvSpPr>
            <p:cNvPr id="7" name="Oval 6"/>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886405" y="135388"/>
            <a:ext cx="422979" cy="593124"/>
            <a:chOff x="1554565" y="1727797"/>
            <a:chExt cx="501138" cy="702723"/>
          </a:xfrm>
          <a:solidFill>
            <a:schemeClr val="accent1"/>
          </a:solidFill>
        </p:grpSpPr>
        <p:sp>
          <p:nvSpPr>
            <p:cNvPr id="12" name="Oval 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420274" y="135388"/>
            <a:ext cx="422979" cy="593124"/>
            <a:chOff x="1554565" y="1727797"/>
            <a:chExt cx="501138" cy="702723"/>
          </a:xfrm>
          <a:solidFill>
            <a:schemeClr val="accent6"/>
          </a:solidFill>
        </p:grpSpPr>
        <p:sp>
          <p:nvSpPr>
            <p:cNvPr id="18" name="Oval 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1954143" y="135388"/>
            <a:ext cx="422979" cy="593124"/>
            <a:chOff x="1554565" y="1727797"/>
            <a:chExt cx="501138" cy="702723"/>
          </a:xfrm>
          <a:solidFill>
            <a:schemeClr val="accent1"/>
          </a:solidFill>
        </p:grpSpPr>
        <p:sp>
          <p:nvSpPr>
            <p:cNvPr id="24" name="Oval 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2488012" y="135388"/>
            <a:ext cx="422979" cy="593124"/>
            <a:chOff x="1554565" y="1727797"/>
            <a:chExt cx="501138" cy="702723"/>
          </a:xfrm>
          <a:solidFill>
            <a:schemeClr val="accent1"/>
          </a:solidFill>
        </p:grpSpPr>
        <p:sp>
          <p:nvSpPr>
            <p:cNvPr id="30" name="Oval 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3021881" y="135388"/>
            <a:ext cx="422979" cy="593124"/>
            <a:chOff x="1554565" y="1727797"/>
            <a:chExt cx="501138" cy="702723"/>
          </a:xfrm>
          <a:solidFill>
            <a:schemeClr val="accent1"/>
          </a:solidFill>
        </p:grpSpPr>
        <p:sp>
          <p:nvSpPr>
            <p:cNvPr id="36" name="Oval 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3555750" y="135388"/>
            <a:ext cx="422979" cy="593124"/>
            <a:chOff x="1554565" y="1727797"/>
            <a:chExt cx="501138" cy="702723"/>
          </a:xfrm>
          <a:solidFill>
            <a:schemeClr val="accent1"/>
          </a:solidFill>
        </p:grpSpPr>
        <p:sp>
          <p:nvSpPr>
            <p:cNvPr id="42" name="Oval 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4089619" y="135388"/>
            <a:ext cx="422979" cy="593124"/>
            <a:chOff x="1554565" y="1727797"/>
            <a:chExt cx="501138" cy="702723"/>
          </a:xfrm>
          <a:solidFill>
            <a:schemeClr val="accent1"/>
          </a:solidFill>
        </p:grpSpPr>
        <p:sp>
          <p:nvSpPr>
            <p:cNvPr id="48" name="Oval 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4623488" y="135388"/>
            <a:ext cx="422979" cy="593124"/>
            <a:chOff x="1554565" y="1727797"/>
            <a:chExt cx="501138" cy="702723"/>
          </a:xfrm>
          <a:solidFill>
            <a:schemeClr val="accent1"/>
          </a:solidFill>
        </p:grpSpPr>
        <p:sp>
          <p:nvSpPr>
            <p:cNvPr id="54" name="Oval 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5157357" y="135388"/>
            <a:ext cx="422979" cy="593124"/>
            <a:chOff x="1554565" y="1727797"/>
            <a:chExt cx="501138" cy="702723"/>
          </a:xfrm>
          <a:solidFill>
            <a:schemeClr val="accent1"/>
          </a:solidFill>
        </p:grpSpPr>
        <p:sp>
          <p:nvSpPr>
            <p:cNvPr id="60" name="Oval 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5691226" y="135388"/>
            <a:ext cx="422979" cy="593124"/>
            <a:chOff x="1554565" y="1727797"/>
            <a:chExt cx="501138" cy="702723"/>
          </a:xfrm>
          <a:solidFill>
            <a:schemeClr val="accent1"/>
          </a:solidFill>
        </p:grpSpPr>
        <p:sp>
          <p:nvSpPr>
            <p:cNvPr id="66" name="Oval 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6225095" y="135388"/>
            <a:ext cx="422979" cy="593124"/>
            <a:chOff x="1554565" y="1727797"/>
            <a:chExt cx="501138" cy="702723"/>
          </a:xfrm>
          <a:solidFill>
            <a:srgbClr val="F79646"/>
          </a:solidFill>
        </p:grpSpPr>
        <p:sp>
          <p:nvSpPr>
            <p:cNvPr id="72" name="Oval 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6758964" y="135388"/>
            <a:ext cx="422979" cy="593124"/>
            <a:chOff x="1554565" y="1727797"/>
            <a:chExt cx="501138" cy="702723"/>
          </a:xfrm>
          <a:solidFill>
            <a:schemeClr val="accent1"/>
          </a:solidFill>
        </p:grpSpPr>
        <p:sp>
          <p:nvSpPr>
            <p:cNvPr id="84" name="Oval 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 name="Group 88"/>
          <p:cNvGrpSpPr/>
          <p:nvPr/>
        </p:nvGrpSpPr>
        <p:grpSpPr>
          <a:xfrm>
            <a:off x="7292833" y="135388"/>
            <a:ext cx="422979" cy="593124"/>
            <a:chOff x="1554565" y="1727797"/>
            <a:chExt cx="501138" cy="702723"/>
          </a:xfrm>
          <a:solidFill>
            <a:schemeClr val="accent1"/>
          </a:solidFill>
        </p:grpSpPr>
        <p:sp>
          <p:nvSpPr>
            <p:cNvPr id="90" name="Oval 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 name="Group 94"/>
          <p:cNvGrpSpPr/>
          <p:nvPr/>
        </p:nvGrpSpPr>
        <p:grpSpPr>
          <a:xfrm>
            <a:off x="7826702" y="135388"/>
            <a:ext cx="422979" cy="593124"/>
            <a:chOff x="1554565" y="1727797"/>
            <a:chExt cx="501138" cy="702723"/>
          </a:xfrm>
          <a:solidFill>
            <a:schemeClr val="accent1"/>
          </a:solidFill>
        </p:grpSpPr>
        <p:sp>
          <p:nvSpPr>
            <p:cNvPr id="96" name="Oval 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1" name="Group 100"/>
          <p:cNvGrpSpPr/>
          <p:nvPr/>
        </p:nvGrpSpPr>
        <p:grpSpPr>
          <a:xfrm>
            <a:off x="8360571" y="135388"/>
            <a:ext cx="422979" cy="593124"/>
            <a:chOff x="1554565" y="1727797"/>
            <a:chExt cx="501138" cy="702723"/>
          </a:xfrm>
          <a:solidFill>
            <a:schemeClr val="accent1"/>
          </a:solidFill>
        </p:grpSpPr>
        <p:sp>
          <p:nvSpPr>
            <p:cNvPr id="102" name="Oval 1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8894433" y="135388"/>
            <a:ext cx="422979" cy="593124"/>
            <a:chOff x="1554565" y="1727797"/>
            <a:chExt cx="501138" cy="702723"/>
          </a:xfrm>
          <a:solidFill>
            <a:schemeClr val="accent1"/>
          </a:solidFill>
        </p:grpSpPr>
        <p:sp>
          <p:nvSpPr>
            <p:cNvPr id="108" name="Oval 1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Oval 1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Oval 1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3" name="Group 112"/>
          <p:cNvGrpSpPr/>
          <p:nvPr/>
        </p:nvGrpSpPr>
        <p:grpSpPr>
          <a:xfrm>
            <a:off x="-181333" y="135388"/>
            <a:ext cx="422979" cy="593124"/>
            <a:chOff x="1554565" y="1727797"/>
            <a:chExt cx="501138" cy="702723"/>
          </a:xfrm>
          <a:solidFill>
            <a:schemeClr val="accent1"/>
          </a:solidFill>
        </p:grpSpPr>
        <p:sp>
          <p:nvSpPr>
            <p:cNvPr id="114" name="Oval 1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Oval 1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62012" y="862020"/>
            <a:ext cx="422979" cy="593124"/>
            <a:chOff x="1554565" y="1727797"/>
            <a:chExt cx="501138" cy="702723"/>
          </a:xfrm>
          <a:solidFill>
            <a:schemeClr val="accent1"/>
          </a:solidFill>
        </p:grpSpPr>
        <p:sp>
          <p:nvSpPr>
            <p:cNvPr id="120" name="Oval 1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5" name="Group 124"/>
          <p:cNvGrpSpPr/>
          <p:nvPr/>
        </p:nvGrpSpPr>
        <p:grpSpPr>
          <a:xfrm>
            <a:off x="595881" y="862020"/>
            <a:ext cx="422979" cy="593124"/>
            <a:chOff x="1554565" y="1727797"/>
            <a:chExt cx="501138" cy="702723"/>
          </a:xfrm>
          <a:solidFill>
            <a:schemeClr val="accent1"/>
          </a:solidFill>
        </p:grpSpPr>
        <p:sp>
          <p:nvSpPr>
            <p:cNvPr id="126" name="Oval 1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Oval 1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1" name="Group 130"/>
          <p:cNvGrpSpPr/>
          <p:nvPr/>
        </p:nvGrpSpPr>
        <p:grpSpPr>
          <a:xfrm>
            <a:off x="1129750" y="862020"/>
            <a:ext cx="422979" cy="593124"/>
            <a:chOff x="1554565" y="1727797"/>
            <a:chExt cx="501138" cy="702723"/>
          </a:xfrm>
          <a:solidFill>
            <a:schemeClr val="accent1"/>
          </a:solidFill>
        </p:grpSpPr>
        <p:sp>
          <p:nvSpPr>
            <p:cNvPr id="132" name="Oval 1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7" name="Group 136"/>
          <p:cNvGrpSpPr/>
          <p:nvPr/>
        </p:nvGrpSpPr>
        <p:grpSpPr>
          <a:xfrm>
            <a:off x="1663619" y="862020"/>
            <a:ext cx="422979" cy="593124"/>
            <a:chOff x="1554565" y="1727797"/>
            <a:chExt cx="501138" cy="702723"/>
          </a:xfrm>
          <a:solidFill>
            <a:schemeClr val="accent1"/>
          </a:solidFill>
        </p:grpSpPr>
        <p:sp>
          <p:nvSpPr>
            <p:cNvPr id="138" name="Oval 1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2197488" y="862020"/>
            <a:ext cx="422979" cy="593124"/>
            <a:chOff x="1554565" y="1727797"/>
            <a:chExt cx="501138" cy="702723"/>
          </a:xfrm>
          <a:solidFill>
            <a:schemeClr val="accent1"/>
          </a:solidFill>
        </p:grpSpPr>
        <p:sp>
          <p:nvSpPr>
            <p:cNvPr id="144" name="Oval 1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Oval 1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2731357" y="862020"/>
            <a:ext cx="422979" cy="593124"/>
            <a:chOff x="1554565" y="1727797"/>
            <a:chExt cx="501138" cy="702723"/>
          </a:xfrm>
          <a:solidFill>
            <a:schemeClr val="accent1"/>
          </a:solidFill>
        </p:grpSpPr>
        <p:sp>
          <p:nvSpPr>
            <p:cNvPr id="150" name="Oval 1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Oval 1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Oval 1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Oval 1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Oval 1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5" name="Group 154"/>
          <p:cNvGrpSpPr/>
          <p:nvPr/>
        </p:nvGrpSpPr>
        <p:grpSpPr>
          <a:xfrm>
            <a:off x="3265226" y="862020"/>
            <a:ext cx="422979" cy="593124"/>
            <a:chOff x="1554565" y="1727797"/>
            <a:chExt cx="501138" cy="702723"/>
          </a:xfrm>
          <a:solidFill>
            <a:schemeClr val="accent6"/>
          </a:solidFill>
        </p:grpSpPr>
        <p:sp>
          <p:nvSpPr>
            <p:cNvPr id="156" name="Oval 1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Oval 1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Oval 1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 1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Oval 1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1" name="Group 160"/>
          <p:cNvGrpSpPr/>
          <p:nvPr/>
        </p:nvGrpSpPr>
        <p:grpSpPr>
          <a:xfrm>
            <a:off x="3799095" y="862020"/>
            <a:ext cx="422979" cy="593124"/>
            <a:chOff x="1554565" y="1727797"/>
            <a:chExt cx="501138" cy="702723"/>
          </a:xfrm>
          <a:solidFill>
            <a:schemeClr val="accent1"/>
          </a:solidFill>
        </p:grpSpPr>
        <p:sp>
          <p:nvSpPr>
            <p:cNvPr id="162" name="Oval 1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Oval 1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Oval 1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Oval 1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Oval 1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7" name="Group 166"/>
          <p:cNvGrpSpPr/>
          <p:nvPr/>
        </p:nvGrpSpPr>
        <p:grpSpPr>
          <a:xfrm>
            <a:off x="4332964" y="862020"/>
            <a:ext cx="422979" cy="593124"/>
            <a:chOff x="1554565" y="1727797"/>
            <a:chExt cx="501138" cy="702723"/>
          </a:xfrm>
          <a:solidFill>
            <a:schemeClr val="accent1"/>
          </a:solidFill>
        </p:grpSpPr>
        <p:sp>
          <p:nvSpPr>
            <p:cNvPr id="168" name="Oval 1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Oval 1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Oval 1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Oval 1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Oval 1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3" name="Group 172"/>
          <p:cNvGrpSpPr/>
          <p:nvPr/>
        </p:nvGrpSpPr>
        <p:grpSpPr>
          <a:xfrm>
            <a:off x="4866833" y="862020"/>
            <a:ext cx="422979" cy="593124"/>
            <a:chOff x="1554565" y="1727797"/>
            <a:chExt cx="501138" cy="702723"/>
          </a:xfrm>
          <a:solidFill>
            <a:schemeClr val="accent1"/>
          </a:solidFill>
        </p:grpSpPr>
        <p:sp>
          <p:nvSpPr>
            <p:cNvPr id="174" name="Oval 1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Oval 1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5400702" y="862020"/>
            <a:ext cx="422979" cy="593124"/>
            <a:chOff x="1554565" y="1727797"/>
            <a:chExt cx="501138" cy="702723"/>
          </a:xfrm>
          <a:solidFill>
            <a:schemeClr val="accent1"/>
          </a:solidFill>
        </p:grpSpPr>
        <p:sp>
          <p:nvSpPr>
            <p:cNvPr id="180" name="Oval 1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Oval 1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Oval 1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Oval 1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5" name="Group 184"/>
          <p:cNvGrpSpPr/>
          <p:nvPr/>
        </p:nvGrpSpPr>
        <p:grpSpPr>
          <a:xfrm>
            <a:off x="5934571" y="862020"/>
            <a:ext cx="422979" cy="593124"/>
            <a:chOff x="1554565" y="1727797"/>
            <a:chExt cx="501138" cy="702723"/>
          </a:xfrm>
          <a:solidFill>
            <a:schemeClr val="accent1"/>
          </a:solidFill>
        </p:grpSpPr>
        <p:sp>
          <p:nvSpPr>
            <p:cNvPr id="186" name="Oval 1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Oval 1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Oval 1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Oval 1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Oval 1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1" name="Group 190"/>
          <p:cNvGrpSpPr/>
          <p:nvPr/>
        </p:nvGrpSpPr>
        <p:grpSpPr>
          <a:xfrm>
            <a:off x="6468440" y="862020"/>
            <a:ext cx="422979" cy="593124"/>
            <a:chOff x="1554565" y="1727797"/>
            <a:chExt cx="501138" cy="702723"/>
          </a:xfrm>
          <a:solidFill>
            <a:schemeClr val="accent1"/>
          </a:solidFill>
        </p:grpSpPr>
        <p:sp>
          <p:nvSpPr>
            <p:cNvPr id="192" name="Oval 1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Oval 1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Oval 1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Oval 1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Oval 1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7002309" y="862020"/>
            <a:ext cx="422979" cy="593124"/>
            <a:chOff x="1554565" y="1727797"/>
            <a:chExt cx="501138" cy="702723"/>
          </a:xfrm>
          <a:solidFill>
            <a:schemeClr val="accent1"/>
          </a:solidFill>
        </p:grpSpPr>
        <p:sp>
          <p:nvSpPr>
            <p:cNvPr id="198" name="Oval 1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Oval 1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Oval 1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Oval 2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 name="Oval 2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3" name="Group 202"/>
          <p:cNvGrpSpPr/>
          <p:nvPr/>
        </p:nvGrpSpPr>
        <p:grpSpPr>
          <a:xfrm>
            <a:off x="7536178" y="862020"/>
            <a:ext cx="422979" cy="593124"/>
            <a:chOff x="1554565" y="1727797"/>
            <a:chExt cx="501138" cy="702723"/>
          </a:xfrm>
          <a:solidFill>
            <a:srgbClr val="F79646"/>
          </a:solidFill>
        </p:grpSpPr>
        <p:sp>
          <p:nvSpPr>
            <p:cNvPr id="204" name="Oval 2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Oval 2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Oval 2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7" name="Oval 2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Oval 2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9" name="Group 208"/>
          <p:cNvGrpSpPr/>
          <p:nvPr/>
        </p:nvGrpSpPr>
        <p:grpSpPr>
          <a:xfrm>
            <a:off x="8070047" y="862020"/>
            <a:ext cx="422979" cy="593124"/>
            <a:chOff x="1554565" y="1727797"/>
            <a:chExt cx="501138" cy="702723"/>
          </a:xfrm>
          <a:solidFill>
            <a:schemeClr val="accent1"/>
          </a:solidFill>
        </p:grpSpPr>
        <p:sp>
          <p:nvSpPr>
            <p:cNvPr id="210" name="Oval 2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Oval 2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Oval 2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Oval 2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Oval 2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5" name="Group 214"/>
          <p:cNvGrpSpPr/>
          <p:nvPr/>
        </p:nvGrpSpPr>
        <p:grpSpPr>
          <a:xfrm>
            <a:off x="8603909" y="862020"/>
            <a:ext cx="422979" cy="593124"/>
            <a:chOff x="1554565" y="1727797"/>
            <a:chExt cx="501138" cy="702723"/>
          </a:xfrm>
          <a:solidFill>
            <a:schemeClr val="accent1"/>
          </a:solidFill>
        </p:grpSpPr>
        <p:sp>
          <p:nvSpPr>
            <p:cNvPr id="216" name="Oval 2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Oval 2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Oval 2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Oval 2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Oval 2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1" name="Group 220"/>
          <p:cNvGrpSpPr/>
          <p:nvPr/>
        </p:nvGrpSpPr>
        <p:grpSpPr>
          <a:xfrm>
            <a:off x="-471857" y="862020"/>
            <a:ext cx="422979" cy="593124"/>
            <a:chOff x="1554565" y="1727797"/>
            <a:chExt cx="501138" cy="702723"/>
          </a:xfrm>
          <a:solidFill>
            <a:schemeClr val="accent1"/>
          </a:solidFill>
        </p:grpSpPr>
        <p:sp>
          <p:nvSpPr>
            <p:cNvPr id="222" name="Oval 2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Oval 2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Oval 2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Oval 2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Oval 2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7" name="Group 226"/>
          <p:cNvGrpSpPr/>
          <p:nvPr/>
        </p:nvGrpSpPr>
        <p:grpSpPr>
          <a:xfrm>
            <a:off x="339625" y="1627930"/>
            <a:ext cx="422979" cy="593124"/>
            <a:chOff x="1554565" y="1727797"/>
            <a:chExt cx="501138" cy="702723"/>
          </a:xfrm>
          <a:solidFill>
            <a:schemeClr val="accent1"/>
          </a:solidFill>
        </p:grpSpPr>
        <p:sp>
          <p:nvSpPr>
            <p:cNvPr id="228" name="Oval 2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Oval 2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0" name="Oval 2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1" name="Oval 2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Oval 2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3" name="Group 232"/>
          <p:cNvGrpSpPr/>
          <p:nvPr/>
        </p:nvGrpSpPr>
        <p:grpSpPr>
          <a:xfrm>
            <a:off x="873494" y="1627930"/>
            <a:ext cx="422979" cy="593124"/>
            <a:chOff x="1554565" y="1727797"/>
            <a:chExt cx="501138" cy="702723"/>
          </a:xfrm>
          <a:solidFill>
            <a:schemeClr val="accent1"/>
          </a:solidFill>
        </p:grpSpPr>
        <p:sp>
          <p:nvSpPr>
            <p:cNvPr id="234" name="Oval 2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Oval 2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Oval 2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Oval 2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Oval 2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9" name="Group 238"/>
          <p:cNvGrpSpPr/>
          <p:nvPr/>
        </p:nvGrpSpPr>
        <p:grpSpPr>
          <a:xfrm>
            <a:off x="1407363" y="1627930"/>
            <a:ext cx="422979" cy="593124"/>
            <a:chOff x="1554565" y="1727797"/>
            <a:chExt cx="501138" cy="702723"/>
          </a:xfrm>
          <a:solidFill>
            <a:schemeClr val="accent6"/>
          </a:solidFill>
        </p:grpSpPr>
        <p:sp>
          <p:nvSpPr>
            <p:cNvPr id="240" name="Oval 2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1" name="Oval 2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2" name="Oval 2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3" name="Oval 2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Oval 2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5" name="Group 244"/>
          <p:cNvGrpSpPr/>
          <p:nvPr/>
        </p:nvGrpSpPr>
        <p:grpSpPr>
          <a:xfrm>
            <a:off x="1941232" y="1627930"/>
            <a:ext cx="422979" cy="593124"/>
            <a:chOff x="1554565" y="1727797"/>
            <a:chExt cx="501138" cy="702723"/>
          </a:xfrm>
          <a:solidFill>
            <a:schemeClr val="accent1"/>
          </a:solidFill>
        </p:grpSpPr>
        <p:sp>
          <p:nvSpPr>
            <p:cNvPr id="246" name="Oval 2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Oval 2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Oval 2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Oval 2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Oval 2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1" name="Group 250"/>
          <p:cNvGrpSpPr/>
          <p:nvPr/>
        </p:nvGrpSpPr>
        <p:grpSpPr>
          <a:xfrm>
            <a:off x="2475101" y="1627930"/>
            <a:ext cx="422979" cy="593124"/>
            <a:chOff x="1554565" y="1727797"/>
            <a:chExt cx="501138" cy="702723"/>
          </a:xfrm>
          <a:solidFill>
            <a:schemeClr val="accent1"/>
          </a:solidFill>
        </p:grpSpPr>
        <p:sp>
          <p:nvSpPr>
            <p:cNvPr id="252" name="Oval 2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Oval 2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Oval 2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Oval 2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Oval 2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7" name="Group 256"/>
          <p:cNvGrpSpPr/>
          <p:nvPr/>
        </p:nvGrpSpPr>
        <p:grpSpPr>
          <a:xfrm>
            <a:off x="3008970" y="1627930"/>
            <a:ext cx="422979" cy="593124"/>
            <a:chOff x="1554565" y="1727797"/>
            <a:chExt cx="501138" cy="702723"/>
          </a:xfrm>
          <a:solidFill>
            <a:schemeClr val="accent1"/>
          </a:solidFill>
        </p:grpSpPr>
        <p:sp>
          <p:nvSpPr>
            <p:cNvPr id="258" name="Oval 2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Oval 2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Oval 2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Oval 2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Oval 2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3" name="Group 262"/>
          <p:cNvGrpSpPr/>
          <p:nvPr/>
        </p:nvGrpSpPr>
        <p:grpSpPr>
          <a:xfrm>
            <a:off x="3542839" y="1627930"/>
            <a:ext cx="422979" cy="593124"/>
            <a:chOff x="1554565" y="1727797"/>
            <a:chExt cx="501138" cy="702723"/>
          </a:xfrm>
          <a:solidFill>
            <a:schemeClr val="accent1"/>
          </a:solidFill>
        </p:grpSpPr>
        <p:sp>
          <p:nvSpPr>
            <p:cNvPr id="264" name="Oval 2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Oval 2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Oval 2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Oval 2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8" name="Oval 2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9" name="Group 268"/>
          <p:cNvGrpSpPr/>
          <p:nvPr/>
        </p:nvGrpSpPr>
        <p:grpSpPr>
          <a:xfrm>
            <a:off x="4076708" y="1627930"/>
            <a:ext cx="422979" cy="593124"/>
            <a:chOff x="1554565" y="1727797"/>
            <a:chExt cx="501138" cy="702723"/>
          </a:xfrm>
          <a:solidFill>
            <a:schemeClr val="accent1"/>
          </a:solidFill>
        </p:grpSpPr>
        <p:sp>
          <p:nvSpPr>
            <p:cNvPr id="270" name="Oval 2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Oval 2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Oval 2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Oval 2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Oval 2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5" name="Group 274"/>
          <p:cNvGrpSpPr/>
          <p:nvPr/>
        </p:nvGrpSpPr>
        <p:grpSpPr>
          <a:xfrm>
            <a:off x="4610577" y="1627930"/>
            <a:ext cx="422979" cy="593124"/>
            <a:chOff x="1554565" y="1727797"/>
            <a:chExt cx="501138" cy="702723"/>
          </a:xfrm>
          <a:solidFill>
            <a:srgbClr val="F79646"/>
          </a:solidFill>
        </p:grpSpPr>
        <p:sp>
          <p:nvSpPr>
            <p:cNvPr id="276" name="Oval 2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Oval 2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Oval 2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Oval 2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Oval 2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1" name="Group 280"/>
          <p:cNvGrpSpPr/>
          <p:nvPr/>
        </p:nvGrpSpPr>
        <p:grpSpPr>
          <a:xfrm>
            <a:off x="5144446" y="1627930"/>
            <a:ext cx="422979" cy="593124"/>
            <a:chOff x="1554565" y="1727797"/>
            <a:chExt cx="501138" cy="702723"/>
          </a:xfrm>
          <a:solidFill>
            <a:schemeClr val="accent1"/>
          </a:solidFill>
        </p:grpSpPr>
        <p:sp>
          <p:nvSpPr>
            <p:cNvPr id="282" name="Oval 2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Oval 2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Oval 2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Oval 2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7" name="Group 286"/>
          <p:cNvGrpSpPr/>
          <p:nvPr/>
        </p:nvGrpSpPr>
        <p:grpSpPr>
          <a:xfrm>
            <a:off x="5678315" y="1627930"/>
            <a:ext cx="422979" cy="593124"/>
            <a:chOff x="1554565" y="1727797"/>
            <a:chExt cx="501138" cy="702723"/>
          </a:xfrm>
          <a:solidFill>
            <a:schemeClr val="accent1"/>
          </a:solidFill>
        </p:grpSpPr>
        <p:sp>
          <p:nvSpPr>
            <p:cNvPr id="288" name="Oval 2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0" name="Oval 2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Oval 2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Oval 2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3" name="Group 292"/>
          <p:cNvGrpSpPr/>
          <p:nvPr/>
        </p:nvGrpSpPr>
        <p:grpSpPr>
          <a:xfrm>
            <a:off x="6212184" y="1627930"/>
            <a:ext cx="422979" cy="593124"/>
            <a:chOff x="1554565" y="1727797"/>
            <a:chExt cx="501138" cy="702723"/>
          </a:xfrm>
          <a:solidFill>
            <a:schemeClr val="accent6"/>
          </a:solidFill>
        </p:grpSpPr>
        <p:sp>
          <p:nvSpPr>
            <p:cNvPr id="294" name="Oval 2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Oval 2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Oval 2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Oval 2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Oval 2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9" name="Group 298"/>
          <p:cNvGrpSpPr/>
          <p:nvPr/>
        </p:nvGrpSpPr>
        <p:grpSpPr>
          <a:xfrm>
            <a:off x="6746053" y="1627930"/>
            <a:ext cx="422979" cy="593124"/>
            <a:chOff x="1554565" y="1727797"/>
            <a:chExt cx="501138" cy="702723"/>
          </a:xfrm>
          <a:solidFill>
            <a:schemeClr val="accent1"/>
          </a:solidFill>
        </p:grpSpPr>
        <p:sp>
          <p:nvSpPr>
            <p:cNvPr id="300" name="Oval 2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Oval 3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2" name="Oval 3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Oval 3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4" name="Oval 3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5" name="Group 304"/>
          <p:cNvGrpSpPr/>
          <p:nvPr/>
        </p:nvGrpSpPr>
        <p:grpSpPr>
          <a:xfrm>
            <a:off x="7279922" y="1627930"/>
            <a:ext cx="422979" cy="593124"/>
            <a:chOff x="1554565" y="1727797"/>
            <a:chExt cx="501138" cy="702723"/>
          </a:xfrm>
          <a:solidFill>
            <a:schemeClr val="accent1"/>
          </a:solidFill>
        </p:grpSpPr>
        <p:sp>
          <p:nvSpPr>
            <p:cNvPr id="306" name="Oval 3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8" name="Oval 3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Oval 3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Oval 3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1" name="Group 310"/>
          <p:cNvGrpSpPr/>
          <p:nvPr/>
        </p:nvGrpSpPr>
        <p:grpSpPr>
          <a:xfrm>
            <a:off x="7813791" y="1627930"/>
            <a:ext cx="422979" cy="593124"/>
            <a:chOff x="1554565" y="1727797"/>
            <a:chExt cx="501138" cy="702723"/>
          </a:xfrm>
          <a:solidFill>
            <a:schemeClr val="accent1"/>
          </a:solidFill>
        </p:grpSpPr>
        <p:sp>
          <p:nvSpPr>
            <p:cNvPr id="312" name="Oval 3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Oval 3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Oval 3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Oval 3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6" name="Oval 3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7" name="Group 316"/>
          <p:cNvGrpSpPr/>
          <p:nvPr/>
        </p:nvGrpSpPr>
        <p:grpSpPr>
          <a:xfrm>
            <a:off x="8347660" y="1627930"/>
            <a:ext cx="422979" cy="593124"/>
            <a:chOff x="1554565" y="1727797"/>
            <a:chExt cx="501138" cy="702723"/>
          </a:xfrm>
          <a:solidFill>
            <a:schemeClr val="accent1"/>
          </a:solidFill>
        </p:grpSpPr>
        <p:sp>
          <p:nvSpPr>
            <p:cNvPr id="318" name="Oval 3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9" name="Oval 3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0" name="Oval 3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Oval 3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2" name="Oval 3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3" name="Group 322"/>
          <p:cNvGrpSpPr/>
          <p:nvPr/>
        </p:nvGrpSpPr>
        <p:grpSpPr>
          <a:xfrm>
            <a:off x="8881522" y="1627930"/>
            <a:ext cx="422979" cy="593124"/>
            <a:chOff x="1554565" y="1727797"/>
            <a:chExt cx="501138" cy="702723"/>
          </a:xfrm>
          <a:solidFill>
            <a:schemeClr val="accent1"/>
          </a:solidFill>
        </p:grpSpPr>
        <p:sp>
          <p:nvSpPr>
            <p:cNvPr id="324" name="Oval 3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5" name="Oval 3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6" name="Oval 3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7" name="Oval 3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8" name="Oval 3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9" name="Group 328"/>
          <p:cNvGrpSpPr/>
          <p:nvPr/>
        </p:nvGrpSpPr>
        <p:grpSpPr>
          <a:xfrm>
            <a:off x="-194244" y="1627930"/>
            <a:ext cx="422979" cy="593124"/>
            <a:chOff x="1554565" y="1727797"/>
            <a:chExt cx="501138" cy="702723"/>
          </a:xfrm>
          <a:solidFill>
            <a:schemeClr val="accent1"/>
          </a:solidFill>
        </p:grpSpPr>
        <p:sp>
          <p:nvSpPr>
            <p:cNvPr id="330" name="Oval 3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Oval 3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2" name="Oval 3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3" name="Oval 3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4" name="Oval 3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5" name="Group 334"/>
          <p:cNvGrpSpPr/>
          <p:nvPr/>
        </p:nvGrpSpPr>
        <p:grpSpPr>
          <a:xfrm>
            <a:off x="90106" y="2413478"/>
            <a:ext cx="422979" cy="593124"/>
            <a:chOff x="1554565" y="1727797"/>
            <a:chExt cx="501138" cy="702723"/>
          </a:xfrm>
          <a:solidFill>
            <a:schemeClr val="accent1"/>
          </a:solidFill>
        </p:grpSpPr>
        <p:sp>
          <p:nvSpPr>
            <p:cNvPr id="336" name="Oval 3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7" name="Oval 3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8" name="Oval 3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Oval 3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Oval 3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1" name="Group 340"/>
          <p:cNvGrpSpPr/>
          <p:nvPr/>
        </p:nvGrpSpPr>
        <p:grpSpPr>
          <a:xfrm>
            <a:off x="623975" y="2413478"/>
            <a:ext cx="422979" cy="593124"/>
            <a:chOff x="1554565" y="1727797"/>
            <a:chExt cx="501138" cy="702723"/>
          </a:xfrm>
          <a:solidFill>
            <a:schemeClr val="accent1"/>
          </a:solidFill>
        </p:grpSpPr>
        <p:sp>
          <p:nvSpPr>
            <p:cNvPr id="342" name="Oval 3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Oval 3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Oval 3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Oval 3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7" name="Group 346"/>
          <p:cNvGrpSpPr/>
          <p:nvPr/>
        </p:nvGrpSpPr>
        <p:grpSpPr>
          <a:xfrm>
            <a:off x="1157844" y="2413478"/>
            <a:ext cx="422979" cy="593124"/>
            <a:chOff x="1554565" y="1727797"/>
            <a:chExt cx="501138" cy="702723"/>
          </a:xfrm>
          <a:solidFill>
            <a:schemeClr val="accent1"/>
          </a:solidFill>
        </p:grpSpPr>
        <p:sp>
          <p:nvSpPr>
            <p:cNvPr id="348" name="Oval 3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9" name="Oval 3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Oval 3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1" name="Oval 3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2" name="Oval 3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3" name="Group 352"/>
          <p:cNvGrpSpPr/>
          <p:nvPr/>
        </p:nvGrpSpPr>
        <p:grpSpPr>
          <a:xfrm>
            <a:off x="1691713" y="2413478"/>
            <a:ext cx="422979" cy="593124"/>
            <a:chOff x="1554565" y="1727797"/>
            <a:chExt cx="501138" cy="702723"/>
          </a:xfrm>
          <a:solidFill>
            <a:schemeClr val="accent1"/>
          </a:solidFill>
        </p:grpSpPr>
        <p:sp>
          <p:nvSpPr>
            <p:cNvPr id="354" name="Oval 3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5" name="Oval 3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6" name="Oval 3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7" name="Oval 3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Oval 3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9" name="Group 358"/>
          <p:cNvGrpSpPr/>
          <p:nvPr/>
        </p:nvGrpSpPr>
        <p:grpSpPr>
          <a:xfrm>
            <a:off x="2225582" y="2413478"/>
            <a:ext cx="422979" cy="593124"/>
            <a:chOff x="1554565" y="1727797"/>
            <a:chExt cx="501138" cy="702723"/>
          </a:xfrm>
          <a:solidFill>
            <a:schemeClr val="accent1"/>
          </a:solidFill>
        </p:grpSpPr>
        <p:sp>
          <p:nvSpPr>
            <p:cNvPr id="360" name="Oval 3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1" name="Oval 3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Oval 3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Oval 3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4" name="Oval 3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5" name="Group 364"/>
          <p:cNvGrpSpPr/>
          <p:nvPr/>
        </p:nvGrpSpPr>
        <p:grpSpPr>
          <a:xfrm>
            <a:off x="2759451" y="2413478"/>
            <a:ext cx="422979" cy="593124"/>
            <a:chOff x="1554565" y="1727797"/>
            <a:chExt cx="501138" cy="702723"/>
          </a:xfrm>
          <a:solidFill>
            <a:schemeClr val="accent1"/>
          </a:solidFill>
        </p:grpSpPr>
        <p:sp>
          <p:nvSpPr>
            <p:cNvPr id="366" name="Oval 3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7" name="Oval 3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Oval 3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9" name="Oval 3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Oval 3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1" name="Group 370"/>
          <p:cNvGrpSpPr/>
          <p:nvPr/>
        </p:nvGrpSpPr>
        <p:grpSpPr>
          <a:xfrm>
            <a:off x="3293320" y="2413478"/>
            <a:ext cx="422979" cy="593124"/>
            <a:chOff x="1554565" y="1727797"/>
            <a:chExt cx="501138" cy="702723"/>
          </a:xfrm>
          <a:solidFill>
            <a:schemeClr val="accent1"/>
          </a:solidFill>
        </p:grpSpPr>
        <p:sp>
          <p:nvSpPr>
            <p:cNvPr id="372" name="Oval 3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Oval 3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Oval 3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5" name="Oval 3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Oval 3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7" name="Group 376"/>
          <p:cNvGrpSpPr/>
          <p:nvPr/>
        </p:nvGrpSpPr>
        <p:grpSpPr>
          <a:xfrm>
            <a:off x="3827189" y="2413478"/>
            <a:ext cx="422979" cy="593124"/>
            <a:chOff x="1554565" y="1727797"/>
            <a:chExt cx="501138" cy="702723"/>
          </a:xfrm>
          <a:solidFill>
            <a:schemeClr val="accent1"/>
          </a:solidFill>
        </p:grpSpPr>
        <p:sp>
          <p:nvSpPr>
            <p:cNvPr id="378" name="Oval 3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9" name="Oval 3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0" name="Oval 3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1" name="Oval 3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 name="Oval 3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3" name="Group 382"/>
          <p:cNvGrpSpPr/>
          <p:nvPr/>
        </p:nvGrpSpPr>
        <p:grpSpPr>
          <a:xfrm>
            <a:off x="4361058" y="2413478"/>
            <a:ext cx="422979" cy="593124"/>
            <a:chOff x="1554565" y="1727797"/>
            <a:chExt cx="501138" cy="702723"/>
          </a:xfrm>
          <a:solidFill>
            <a:schemeClr val="accent1"/>
          </a:solidFill>
        </p:grpSpPr>
        <p:sp>
          <p:nvSpPr>
            <p:cNvPr id="384" name="Oval 3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5" name="Oval 3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6" name="Oval 3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7" name="Oval 3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8" name="Oval 3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9" name="Group 388"/>
          <p:cNvGrpSpPr/>
          <p:nvPr/>
        </p:nvGrpSpPr>
        <p:grpSpPr>
          <a:xfrm>
            <a:off x="4894927" y="2413478"/>
            <a:ext cx="422979" cy="593124"/>
            <a:chOff x="1554565" y="1727797"/>
            <a:chExt cx="501138" cy="702723"/>
          </a:xfrm>
          <a:solidFill>
            <a:schemeClr val="accent1"/>
          </a:solidFill>
        </p:grpSpPr>
        <p:sp>
          <p:nvSpPr>
            <p:cNvPr id="390" name="Oval 3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Oval 3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2" name="Oval 3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3" name="Oval 3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4" name="Oval 3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5" name="Group 394"/>
          <p:cNvGrpSpPr/>
          <p:nvPr/>
        </p:nvGrpSpPr>
        <p:grpSpPr>
          <a:xfrm>
            <a:off x="5428796" y="2413478"/>
            <a:ext cx="422979" cy="593124"/>
            <a:chOff x="1554565" y="1727797"/>
            <a:chExt cx="501138" cy="702723"/>
          </a:xfrm>
          <a:solidFill>
            <a:schemeClr val="accent1"/>
          </a:solidFill>
        </p:grpSpPr>
        <p:sp>
          <p:nvSpPr>
            <p:cNvPr id="396" name="Oval 3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7" name="Oval 3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8" name="Oval 3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 name="Oval 3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0" name="Oval 3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1" name="Group 400"/>
          <p:cNvGrpSpPr/>
          <p:nvPr/>
        </p:nvGrpSpPr>
        <p:grpSpPr>
          <a:xfrm>
            <a:off x="5962665" y="2413478"/>
            <a:ext cx="422979" cy="593124"/>
            <a:chOff x="1554565" y="1727797"/>
            <a:chExt cx="501138" cy="702723"/>
          </a:xfrm>
          <a:solidFill>
            <a:schemeClr val="accent1"/>
          </a:solidFill>
        </p:grpSpPr>
        <p:sp>
          <p:nvSpPr>
            <p:cNvPr id="402" name="Oval 4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3" name="Oval 4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4" name="Oval 4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5" name="Oval 4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6" name="Oval 4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7" name="Group 406"/>
          <p:cNvGrpSpPr/>
          <p:nvPr/>
        </p:nvGrpSpPr>
        <p:grpSpPr>
          <a:xfrm>
            <a:off x="6496534" y="2413478"/>
            <a:ext cx="422979" cy="593124"/>
            <a:chOff x="1554565" y="1727797"/>
            <a:chExt cx="501138" cy="702723"/>
          </a:xfrm>
          <a:solidFill>
            <a:schemeClr val="accent1"/>
          </a:solidFill>
        </p:grpSpPr>
        <p:sp>
          <p:nvSpPr>
            <p:cNvPr id="408" name="Oval 4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 name="Oval 4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0" name="Oval 4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1" name="Oval 4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2" name="Oval 4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3" name="Group 412"/>
          <p:cNvGrpSpPr/>
          <p:nvPr/>
        </p:nvGrpSpPr>
        <p:grpSpPr>
          <a:xfrm>
            <a:off x="7030403" y="2413478"/>
            <a:ext cx="422979" cy="593124"/>
            <a:chOff x="1554565" y="1727797"/>
            <a:chExt cx="501138" cy="702723"/>
          </a:xfrm>
          <a:solidFill>
            <a:schemeClr val="accent1"/>
          </a:solidFill>
        </p:grpSpPr>
        <p:sp>
          <p:nvSpPr>
            <p:cNvPr id="414" name="Oval 4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5" name="Oval 4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6" name="Oval 4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7" name="Oval 4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8" name="Oval 4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9" name="Group 418"/>
          <p:cNvGrpSpPr/>
          <p:nvPr/>
        </p:nvGrpSpPr>
        <p:grpSpPr>
          <a:xfrm>
            <a:off x="7564272" y="2413478"/>
            <a:ext cx="422979" cy="593124"/>
            <a:chOff x="1554565" y="1727797"/>
            <a:chExt cx="501138" cy="702723"/>
          </a:xfrm>
          <a:solidFill>
            <a:schemeClr val="accent1"/>
          </a:solidFill>
        </p:grpSpPr>
        <p:sp>
          <p:nvSpPr>
            <p:cNvPr id="420" name="Oval 4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1" name="Oval 4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2" name="Oval 4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3" name="Oval 4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4" name="Oval 4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25" name="Group 424"/>
          <p:cNvGrpSpPr/>
          <p:nvPr/>
        </p:nvGrpSpPr>
        <p:grpSpPr>
          <a:xfrm>
            <a:off x="8098141" y="2413478"/>
            <a:ext cx="422979" cy="593124"/>
            <a:chOff x="1554565" y="1727797"/>
            <a:chExt cx="501138" cy="702723"/>
          </a:xfrm>
          <a:solidFill>
            <a:schemeClr val="accent1"/>
          </a:solidFill>
        </p:grpSpPr>
        <p:sp>
          <p:nvSpPr>
            <p:cNvPr id="426" name="Oval 4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7" name="Oval 4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8" name="Oval 4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9" name="Oval 4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0" name="Oval 4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1" name="Group 430"/>
          <p:cNvGrpSpPr/>
          <p:nvPr/>
        </p:nvGrpSpPr>
        <p:grpSpPr>
          <a:xfrm>
            <a:off x="8632003" y="2413478"/>
            <a:ext cx="422979" cy="593124"/>
            <a:chOff x="1554565" y="1727797"/>
            <a:chExt cx="501138" cy="702723"/>
          </a:xfrm>
          <a:solidFill>
            <a:schemeClr val="accent1"/>
          </a:solidFill>
        </p:grpSpPr>
        <p:sp>
          <p:nvSpPr>
            <p:cNvPr id="432" name="Oval 4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3" name="Oval 4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4" name="Oval 4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5" name="Oval 4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6" name="Oval 4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7" name="Group 436"/>
          <p:cNvGrpSpPr/>
          <p:nvPr/>
        </p:nvGrpSpPr>
        <p:grpSpPr>
          <a:xfrm>
            <a:off x="-443763" y="2413478"/>
            <a:ext cx="422979" cy="593124"/>
            <a:chOff x="1554565" y="1727797"/>
            <a:chExt cx="501138" cy="702723"/>
          </a:xfrm>
          <a:solidFill>
            <a:schemeClr val="accent1"/>
          </a:solidFill>
        </p:grpSpPr>
        <p:sp>
          <p:nvSpPr>
            <p:cNvPr id="438" name="Oval 4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9" name="Oval 4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0" name="Oval 4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1" name="Oval 4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2" name="Oval 4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3" name="Group 442"/>
          <p:cNvGrpSpPr/>
          <p:nvPr/>
        </p:nvGrpSpPr>
        <p:grpSpPr>
          <a:xfrm>
            <a:off x="362724" y="3185933"/>
            <a:ext cx="422979" cy="593124"/>
            <a:chOff x="1554565" y="1727797"/>
            <a:chExt cx="501138" cy="702723"/>
          </a:xfrm>
          <a:solidFill>
            <a:schemeClr val="accent1"/>
          </a:solidFill>
        </p:grpSpPr>
        <p:sp>
          <p:nvSpPr>
            <p:cNvPr id="444" name="Oval 4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5" name="Oval 4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6" name="Oval 4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7" name="Oval 4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8" name="Oval 4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9" name="Group 448"/>
          <p:cNvGrpSpPr/>
          <p:nvPr/>
        </p:nvGrpSpPr>
        <p:grpSpPr>
          <a:xfrm>
            <a:off x="896593" y="3185933"/>
            <a:ext cx="422979" cy="593124"/>
            <a:chOff x="1554565" y="1727797"/>
            <a:chExt cx="501138" cy="702723"/>
          </a:xfrm>
          <a:solidFill>
            <a:schemeClr val="accent1"/>
          </a:solidFill>
        </p:grpSpPr>
        <p:sp>
          <p:nvSpPr>
            <p:cNvPr id="450" name="Oval 4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1" name="Oval 4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2" name="Oval 4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3" name="Oval 4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4" name="Oval 4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5" name="Group 454"/>
          <p:cNvGrpSpPr/>
          <p:nvPr/>
        </p:nvGrpSpPr>
        <p:grpSpPr>
          <a:xfrm>
            <a:off x="1430462" y="3185933"/>
            <a:ext cx="422979" cy="593124"/>
            <a:chOff x="1554565" y="1727797"/>
            <a:chExt cx="501138" cy="702723"/>
          </a:xfrm>
          <a:solidFill>
            <a:schemeClr val="accent1"/>
          </a:solidFill>
        </p:grpSpPr>
        <p:sp>
          <p:nvSpPr>
            <p:cNvPr id="456" name="Oval 4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7" name="Oval 4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8" name="Oval 4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9" name="Oval 4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0" name="Oval 4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1" name="Group 460"/>
          <p:cNvGrpSpPr/>
          <p:nvPr/>
        </p:nvGrpSpPr>
        <p:grpSpPr>
          <a:xfrm>
            <a:off x="1964331" y="3185933"/>
            <a:ext cx="422979" cy="593124"/>
            <a:chOff x="1554565" y="1727797"/>
            <a:chExt cx="501138" cy="702723"/>
          </a:xfrm>
          <a:solidFill>
            <a:schemeClr val="accent1"/>
          </a:solidFill>
        </p:grpSpPr>
        <p:sp>
          <p:nvSpPr>
            <p:cNvPr id="462" name="Oval 4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3" name="Oval 4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4" name="Oval 4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5" name="Oval 4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6" name="Oval 4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7" name="Group 466"/>
          <p:cNvGrpSpPr/>
          <p:nvPr/>
        </p:nvGrpSpPr>
        <p:grpSpPr>
          <a:xfrm>
            <a:off x="2498200" y="3185933"/>
            <a:ext cx="422979" cy="593124"/>
            <a:chOff x="1554565" y="1727797"/>
            <a:chExt cx="501138" cy="702723"/>
          </a:xfrm>
          <a:solidFill>
            <a:schemeClr val="accent1"/>
          </a:solidFill>
        </p:grpSpPr>
        <p:sp>
          <p:nvSpPr>
            <p:cNvPr id="468" name="Oval 4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9" name="Oval 4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0" name="Oval 4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1" name="Oval 4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2" name="Oval 4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3" name="Group 472"/>
          <p:cNvGrpSpPr/>
          <p:nvPr/>
        </p:nvGrpSpPr>
        <p:grpSpPr>
          <a:xfrm>
            <a:off x="3032069" y="3185933"/>
            <a:ext cx="422979" cy="593124"/>
            <a:chOff x="1554565" y="1727797"/>
            <a:chExt cx="501138" cy="702723"/>
          </a:xfrm>
          <a:solidFill>
            <a:schemeClr val="accent1"/>
          </a:solidFill>
        </p:grpSpPr>
        <p:sp>
          <p:nvSpPr>
            <p:cNvPr id="474" name="Oval 4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5" name="Oval 4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Oval 4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Oval 4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Oval 4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9" name="Group 478"/>
          <p:cNvGrpSpPr/>
          <p:nvPr/>
        </p:nvGrpSpPr>
        <p:grpSpPr>
          <a:xfrm>
            <a:off x="3565938" y="3185933"/>
            <a:ext cx="422979" cy="593124"/>
            <a:chOff x="1554565" y="1727797"/>
            <a:chExt cx="501138" cy="702723"/>
          </a:xfrm>
          <a:solidFill>
            <a:schemeClr val="accent1"/>
          </a:solidFill>
        </p:grpSpPr>
        <p:sp>
          <p:nvSpPr>
            <p:cNvPr id="480" name="Oval 4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Oval 4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Oval 4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Oval 4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Oval 4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85" name="Group 484"/>
          <p:cNvGrpSpPr/>
          <p:nvPr/>
        </p:nvGrpSpPr>
        <p:grpSpPr>
          <a:xfrm>
            <a:off x="4099807" y="3185933"/>
            <a:ext cx="422979" cy="593124"/>
            <a:chOff x="1554565" y="1727797"/>
            <a:chExt cx="501138" cy="702723"/>
          </a:xfrm>
          <a:solidFill>
            <a:schemeClr val="accent1"/>
          </a:solidFill>
        </p:grpSpPr>
        <p:sp>
          <p:nvSpPr>
            <p:cNvPr id="486" name="Oval 4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Oval 4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Oval 4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Oval 4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Oval 4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1" name="Group 490"/>
          <p:cNvGrpSpPr/>
          <p:nvPr/>
        </p:nvGrpSpPr>
        <p:grpSpPr>
          <a:xfrm>
            <a:off x="4633676" y="3185933"/>
            <a:ext cx="422979" cy="593124"/>
            <a:chOff x="1554565" y="1727797"/>
            <a:chExt cx="501138" cy="702723"/>
          </a:xfrm>
          <a:solidFill>
            <a:schemeClr val="accent6"/>
          </a:solidFill>
        </p:grpSpPr>
        <p:sp>
          <p:nvSpPr>
            <p:cNvPr id="492" name="Oval 4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Oval 4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Oval 4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Oval 4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Oval 4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7" name="Group 496"/>
          <p:cNvGrpSpPr/>
          <p:nvPr/>
        </p:nvGrpSpPr>
        <p:grpSpPr>
          <a:xfrm>
            <a:off x="5167545" y="3185933"/>
            <a:ext cx="422979" cy="593124"/>
            <a:chOff x="1554565" y="1727797"/>
            <a:chExt cx="501138" cy="702723"/>
          </a:xfrm>
          <a:solidFill>
            <a:schemeClr val="accent1"/>
          </a:solidFill>
        </p:grpSpPr>
        <p:sp>
          <p:nvSpPr>
            <p:cNvPr id="498" name="Oval 4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9" name="Oval 4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0" name="Oval 4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1" name="Oval 5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2" name="Oval 5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3" name="Group 502"/>
          <p:cNvGrpSpPr/>
          <p:nvPr/>
        </p:nvGrpSpPr>
        <p:grpSpPr>
          <a:xfrm>
            <a:off x="5701414" y="3185933"/>
            <a:ext cx="422979" cy="593124"/>
            <a:chOff x="1554565" y="1727797"/>
            <a:chExt cx="501138" cy="702723"/>
          </a:xfrm>
          <a:solidFill>
            <a:schemeClr val="accent1"/>
          </a:solidFill>
        </p:grpSpPr>
        <p:sp>
          <p:nvSpPr>
            <p:cNvPr id="504" name="Oval 5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5" name="Oval 5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6" name="Oval 5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7" name="Oval 5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8" name="Oval 5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9" name="Group 508"/>
          <p:cNvGrpSpPr/>
          <p:nvPr/>
        </p:nvGrpSpPr>
        <p:grpSpPr>
          <a:xfrm>
            <a:off x="6235283" y="3185933"/>
            <a:ext cx="422979" cy="593124"/>
            <a:chOff x="1554565" y="1727797"/>
            <a:chExt cx="501138" cy="702723"/>
          </a:xfrm>
          <a:solidFill>
            <a:schemeClr val="accent1"/>
          </a:solidFill>
        </p:grpSpPr>
        <p:sp>
          <p:nvSpPr>
            <p:cNvPr id="510" name="Oval 5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1" name="Oval 5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 name="Oval 5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3" name="Oval 5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4" name="Oval 5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5" name="Group 514"/>
          <p:cNvGrpSpPr/>
          <p:nvPr/>
        </p:nvGrpSpPr>
        <p:grpSpPr>
          <a:xfrm>
            <a:off x="6769152" y="3185933"/>
            <a:ext cx="422979" cy="593124"/>
            <a:chOff x="1554565" y="1727797"/>
            <a:chExt cx="501138" cy="702723"/>
          </a:xfrm>
          <a:solidFill>
            <a:schemeClr val="accent6"/>
          </a:solidFill>
        </p:grpSpPr>
        <p:sp>
          <p:nvSpPr>
            <p:cNvPr id="516" name="Oval 5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7" name="Oval 5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8" name="Oval 5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9" name="Oval 5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0" name="Oval 5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1" name="Group 520"/>
          <p:cNvGrpSpPr/>
          <p:nvPr/>
        </p:nvGrpSpPr>
        <p:grpSpPr>
          <a:xfrm>
            <a:off x="7303021" y="3185933"/>
            <a:ext cx="422979" cy="593124"/>
            <a:chOff x="1554565" y="1727797"/>
            <a:chExt cx="501138" cy="702723"/>
          </a:xfrm>
          <a:solidFill>
            <a:schemeClr val="accent1"/>
          </a:solidFill>
        </p:grpSpPr>
        <p:sp>
          <p:nvSpPr>
            <p:cNvPr id="522" name="Oval 5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3" name="Oval 5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4" name="Oval 5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5" name="Oval 5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6" name="Oval 5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7" name="Group 526"/>
          <p:cNvGrpSpPr/>
          <p:nvPr/>
        </p:nvGrpSpPr>
        <p:grpSpPr>
          <a:xfrm>
            <a:off x="7836890" y="3185933"/>
            <a:ext cx="422979" cy="593124"/>
            <a:chOff x="1554565" y="1727797"/>
            <a:chExt cx="501138" cy="702723"/>
          </a:xfrm>
          <a:solidFill>
            <a:schemeClr val="accent1"/>
          </a:solidFill>
        </p:grpSpPr>
        <p:sp>
          <p:nvSpPr>
            <p:cNvPr id="528" name="Oval 5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9" name="Oval 5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0" name="Oval 5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1" name="Oval 5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2" name="Oval 5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3" name="Group 532"/>
          <p:cNvGrpSpPr/>
          <p:nvPr/>
        </p:nvGrpSpPr>
        <p:grpSpPr>
          <a:xfrm>
            <a:off x="8370759" y="3185933"/>
            <a:ext cx="422979" cy="593124"/>
            <a:chOff x="1554565" y="1727797"/>
            <a:chExt cx="501138" cy="702723"/>
          </a:xfrm>
          <a:solidFill>
            <a:schemeClr val="accent1"/>
          </a:solidFill>
        </p:grpSpPr>
        <p:sp>
          <p:nvSpPr>
            <p:cNvPr id="534" name="Oval 5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5" name="Oval 5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6" name="Oval 5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7" name="Oval 5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8" name="Oval 5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9" name="Group 538"/>
          <p:cNvGrpSpPr/>
          <p:nvPr/>
        </p:nvGrpSpPr>
        <p:grpSpPr>
          <a:xfrm>
            <a:off x="8904621" y="3185933"/>
            <a:ext cx="422979" cy="593124"/>
            <a:chOff x="1554565" y="1727797"/>
            <a:chExt cx="501138" cy="702723"/>
          </a:xfrm>
          <a:solidFill>
            <a:schemeClr val="accent1"/>
          </a:solidFill>
        </p:grpSpPr>
        <p:sp>
          <p:nvSpPr>
            <p:cNvPr id="540" name="Oval 5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1" name="Oval 5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2" name="Oval 5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3" name="Oval 5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4" name="Oval 5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45" name="Group 544"/>
          <p:cNvGrpSpPr/>
          <p:nvPr/>
        </p:nvGrpSpPr>
        <p:grpSpPr>
          <a:xfrm>
            <a:off x="-171145" y="3185933"/>
            <a:ext cx="422979" cy="593124"/>
            <a:chOff x="1554565" y="1727797"/>
            <a:chExt cx="501138" cy="702723"/>
          </a:xfrm>
          <a:solidFill>
            <a:schemeClr val="accent1"/>
          </a:solidFill>
        </p:grpSpPr>
        <p:sp>
          <p:nvSpPr>
            <p:cNvPr id="546" name="Oval 5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7" name="Oval 5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8" name="Oval 5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9" name="Oval 5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0" name="Oval 5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1" name="Group 550"/>
          <p:cNvGrpSpPr/>
          <p:nvPr/>
        </p:nvGrpSpPr>
        <p:grpSpPr>
          <a:xfrm>
            <a:off x="80523" y="3958388"/>
            <a:ext cx="422979" cy="593124"/>
            <a:chOff x="1554565" y="1727797"/>
            <a:chExt cx="501138" cy="702723"/>
          </a:xfrm>
          <a:solidFill>
            <a:schemeClr val="accent1"/>
          </a:solidFill>
        </p:grpSpPr>
        <p:sp>
          <p:nvSpPr>
            <p:cNvPr id="552" name="Oval 5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3" name="Oval 5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4" name="Oval 5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5" name="Oval 5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6" name="Oval 5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7" name="Group 556"/>
          <p:cNvGrpSpPr/>
          <p:nvPr/>
        </p:nvGrpSpPr>
        <p:grpSpPr>
          <a:xfrm>
            <a:off x="614392" y="3958388"/>
            <a:ext cx="422979" cy="593124"/>
            <a:chOff x="1554565" y="1727797"/>
            <a:chExt cx="501138" cy="702723"/>
          </a:xfrm>
          <a:solidFill>
            <a:schemeClr val="accent1"/>
          </a:solidFill>
        </p:grpSpPr>
        <p:sp>
          <p:nvSpPr>
            <p:cNvPr id="558" name="Oval 5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9" name="Oval 5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0" name="Oval 5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1" name="Oval 5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2" name="Oval 5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3" name="Group 562"/>
          <p:cNvGrpSpPr/>
          <p:nvPr/>
        </p:nvGrpSpPr>
        <p:grpSpPr>
          <a:xfrm>
            <a:off x="1148261" y="3958388"/>
            <a:ext cx="422979" cy="593124"/>
            <a:chOff x="1554565" y="1727797"/>
            <a:chExt cx="501138" cy="702723"/>
          </a:xfrm>
          <a:solidFill>
            <a:schemeClr val="accent6"/>
          </a:solidFill>
        </p:grpSpPr>
        <p:sp>
          <p:nvSpPr>
            <p:cNvPr id="564" name="Oval 5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5" name="Oval 5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6" name="Oval 5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7" name="Oval 5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8" name="Oval 5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9" name="Group 568"/>
          <p:cNvGrpSpPr/>
          <p:nvPr/>
        </p:nvGrpSpPr>
        <p:grpSpPr>
          <a:xfrm>
            <a:off x="1682130" y="3958388"/>
            <a:ext cx="422979" cy="593124"/>
            <a:chOff x="1554565" y="1727797"/>
            <a:chExt cx="501138" cy="702723"/>
          </a:xfrm>
          <a:solidFill>
            <a:schemeClr val="accent1"/>
          </a:solidFill>
        </p:grpSpPr>
        <p:sp>
          <p:nvSpPr>
            <p:cNvPr id="570" name="Oval 5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1" name="Oval 5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2" name="Oval 5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3" name="Oval 5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4" name="Oval 5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75" name="Group 574"/>
          <p:cNvGrpSpPr/>
          <p:nvPr/>
        </p:nvGrpSpPr>
        <p:grpSpPr>
          <a:xfrm>
            <a:off x="2215999" y="3958388"/>
            <a:ext cx="422979" cy="593124"/>
            <a:chOff x="1554565" y="1727797"/>
            <a:chExt cx="501138" cy="702723"/>
          </a:xfrm>
          <a:solidFill>
            <a:schemeClr val="accent1"/>
          </a:solidFill>
        </p:grpSpPr>
        <p:sp>
          <p:nvSpPr>
            <p:cNvPr id="576" name="Oval 5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7" name="Oval 5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8" name="Oval 5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9" name="Oval 5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0" name="Oval 5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1" name="Group 580"/>
          <p:cNvGrpSpPr/>
          <p:nvPr/>
        </p:nvGrpSpPr>
        <p:grpSpPr>
          <a:xfrm>
            <a:off x="2749868" y="3958388"/>
            <a:ext cx="422979" cy="593124"/>
            <a:chOff x="1554565" y="1727797"/>
            <a:chExt cx="501138" cy="702723"/>
          </a:xfrm>
          <a:solidFill>
            <a:schemeClr val="accent1"/>
          </a:solidFill>
        </p:grpSpPr>
        <p:sp>
          <p:nvSpPr>
            <p:cNvPr id="582" name="Oval 5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3" name="Oval 5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4" name="Oval 5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5" name="Oval 5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6" name="Oval 5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7" name="Group 586"/>
          <p:cNvGrpSpPr/>
          <p:nvPr/>
        </p:nvGrpSpPr>
        <p:grpSpPr>
          <a:xfrm>
            <a:off x="3283737" y="3958388"/>
            <a:ext cx="422979" cy="593124"/>
            <a:chOff x="1554565" y="1727797"/>
            <a:chExt cx="501138" cy="702723"/>
          </a:xfrm>
          <a:solidFill>
            <a:schemeClr val="accent1"/>
          </a:solidFill>
        </p:grpSpPr>
        <p:sp>
          <p:nvSpPr>
            <p:cNvPr id="588" name="Oval 5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9" name="Oval 5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0" name="Oval 5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1" name="Oval 5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2" name="Oval 5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3" name="Group 592"/>
          <p:cNvGrpSpPr/>
          <p:nvPr/>
        </p:nvGrpSpPr>
        <p:grpSpPr>
          <a:xfrm>
            <a:off x="3817606" y="3958388"/>
            <a:ext cx="422979" cy="593124"/>
            <a:chOff x="1554565" y="1727797"/>
            <a:chExt cx="501138" cy="702723"/>
          </a:xfrm>
          <a:solidFill>
            <a:schemeClr val="accent1"/>
          </a:solidFill>
        </p:grpSpPr>
        <p:sp>
          <p:nvSpPr>
            <p:cNvPr id="594" name="Oval 5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5" name="Oval 5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6" name="Oval 5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7" name="Oval 5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8" name="Oval 5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9" name="Group 598"/>
          <p:cNvGrpSpPr/>
          <p:nvPr/>
        </p:nvGrpSpPr>
        <p:grpSpPr>
          <a:xfrm>
            <a:off x="4351475" y="3958388"/>
            <a:ext cx="422979" cy="593124"/>
            <a:chOff x="1554565" y="1727797"/>
            <a:chExt cx="501138" cy="702723"/>
          </a:xfrm>
          <a:solidFill>
            <a:schemeClr val="accent1"/>
          </a:solidFill>
        </p:grpSpPr>
        <p:sp>
          <p:nvSpPr>
            <p:cNvPr id="600" name="Oval 5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1" name="Oval 6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2" name="Oval 6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3" name="Oval 6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4" name="Oval 6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05" name="Group 604"/>
          <p:cNvGrpSpPr/>
          <p:nvPr/>
        </p:nvGrpSpPr>
        <p:grpSpPr>
          <a:xfrm>
            <a:off x="4885344" y="3958388"/>
            <a:ext cx="422979" cy="593124"/>
            <a:chOff x="1554565" y="1727797"/>
            <a:chExt cx="501138" cy="702723"/>
          </a:xfrm>
          <a:solidFill>
            <a:schemeClr val="accent1"/>
          </a:solidFill>
        </p:grpSpPr>
        <p:sp>
          <p:nvSpPr>
            <p:cNvPr id="606" name="Oval 6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7" name="Oval 6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8" name="Oval 6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9" name="Oval 6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0" name="Oval 6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1" name="Group 610"/>
          <p:cNvGrpSpPr/>
          <p:nvPr/>
        </p:nvGrpSpPr>
        <p:grpSpPr>
          <a:xfrm>
            <a:off x="5419213" y="3958388"/>
            <a:ext cx="422979" cy="593124"/>
            <a:chOff x="1554565" y="1727797"/>
            <a:chExt cx="501138" cy="702723"/>
          </a:xfrm>
          <a:solidFill>
            <a:schemeClr val="accent1"/>
          </a:solidFill>
        </p:grpSpPr>
        <p:sp>
          <p:nvSpPr>
            <p:cNvPr id="612" name="Oval 6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3" name="Oval 6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4" name="Oval 6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5" name="Oval 6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6" name="Oval 6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7" name="Group 616"/>
          <p:cNvGrpSpPr/>
          <p:nvPr/>
        </p:nvGrpSpPr>
        <p:grpSpPr>
          <a:xfrm>
            <a:off x="5953082" y="3958388"/>
            <a:ext cx="422979" cy="593124"/>
            <a:chOff x="1554565" y="1727797"/>
            <a:chExt cx="501138" cy="702723"/>
          </a:xfrm>
          <a:solidFill>
            <a:schemeClr val="accent1"/>
          </a:solidFill>
        </p:grpSpPr>
        <p:sp>
          <p:nvSpPr>
            <p:cNvPr id="618" name="Oval 6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9" name="Oval 6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0" name="Oval 6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1" name="Oval 6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2" name="Oval 6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3" name="Group 622"/>
          <p:cNvGrpSpPr/>
          <p:nvPr/>
        </p:nvGrpSpPr>
        <p:grpSpPr>
          <a:xfrm>
            <a:off x="6486951" y="3958388"/>
            <a:ext cx="422979" cy="593124"/>
            <a:chOff x="1554565" y="1727797"/>
            <a:chExt cx="501138" cy="702723"/>
          </a:xfrm>
          <a:solidFill>
            <a:schemeClr val="accent1"/>
          </a:solidFill>
        </p:grpSpPr>
        <p:sp>
          <p:nvSpPr>
            <p:cNvPr id="624" name="Oval 6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5" name="Oval 6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6" name="Oval 6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7" name="Oval 6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8" name="Oval 6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9" name="Group 628"/>
          <p:cNvGrpSpPr/>
          <p:nvPr/>
        </p:nvGrpSpPr>
        <p:grpSpPr>
          <a:xfrm>
            <a:off x="7020820" y="3958388"/>
            <a:ext cx="422979" cy="593124"/>
            <a:chOff x="1554565" y="1727797"/>
            <a:chExt cx="501138" cy="702723"/>
          </a:xfrm>
          <a:solidFill>
            <a:schemeClr val="accent1"/>
          </a:solidFill>
        </p:grpSpPr>
        <p:sp>
          <p:nvSpPr>
            <p:cNvPr id="630" name="Oval 6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1" name="Oval 6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2" name="Oval 6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3" name="Oval 6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 name="Oval 6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35" name="Group 634"/>
          <p:cNvGrpSpPr/>
          <p:nvPr/>
        </p:nvGrpSpPr>
        <p:grpSpPr>
          <a:xfrm>
            <a:off x="7554689" y="3958388"/>
            <a:ext cx="422979" cy="593124"/>
            <a:chOff x="1554565" y="1727797"/>
            <a:chExt cx="501138" cy="702723"/>
          </a:xfrm>
          <a:solidFill>
            <a:schemeClr val="accent1"/>
          </a:solidFill>
        </p:grpSpPr>
        <p:sp>
          <p:nvSpPr>
            <p:cNvPr id="636" name="Oval 6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7" name="Oval 6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8" name="Oval 6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9" name="Oval 6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0" name="Oval 6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1" name="Group 640"/>
          <p:cNvGrpSpPr/>
          <p:nvPr/>
        </p:nvGrpSpPr>
        <p:grpSpPr>
          <a:xfrm>
            <a:off x="8088558" y="3958388"/>
            <a:ext cx="422979" cy="593124"/>
            <a:chOff x="1554565" y="1727797"/>
            <a:chExt cx="501138" cy="702723"/>
          </a:xfrm>
          <a:solidFill>
            <a:schemeClr val="accent1"/>
          </a:solidFill>
        </p:grpSpPr>
        <p:sp>
          <p:nvSpPr>
            <p:cNvPr id="642" name="Oval 6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3" name="Oval 6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4" name="Oval 6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5" name="Oval 6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6" name="Oval 6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7" name="Group 646"/>
          <p:cNvGrpSpPr/>
          <p:nvPr/>
        </p:nvGrpSpPr>
        <p:grpSpPr>
          <a:xfrm>
            <a:off x="8622420" y="3958388"/>
            <a:ext cx="422979" cy="593124"/>
            <a:chOff x="1554565" y="1727797"/>
            <a:chExt cx="501138" cy="702723"/>
          </a:xfrm>
          <a:solidFill>
            <a:schemeClr val="accent1"/>
          </a:solidFill>
        </p:grpSpPr>
        <p:sp>
          <p:nvSpPr>
            <p:cNvPr id="648" name="Oval 6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9" name="Oval 6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0" name="Oval 6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1" name="Oval 6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2" name="Oval 6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3" name="Group 652"/>
          <p:cNvGrpSpPr/>
          <p:nvPr/>
        </p:nvGrpSpPr>
        <p:grpSpPr>
          <a:xfrm>
            <a:off x="-453346" y="3958388"/>
            <a:ext cx="422979" cy="593124"/>
            <a:chOff x="1554565" y="1727797"/>
            <a:chExt cx="501138" cy="702723"/>
          </a:xfrm>
          <a:solidFill>
            <a:schemeClr val="accent1"/>
          </a:solidFill>
        </p:grpSpPr>
        <p:sp>
          <p:nvSpPr>
            <p:cNvPr id="654" name="Oval 6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5" name="Oval 6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6" name="Oval 6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7" name="Oval 6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8" name="Oval 6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9" name="Group 658"/>
          <p:cNvGrpSpPr/>
          <p:nvPr/>
        </p:nvGrpSpPr>
        <p:grpSpPr>
          <a:xfrm>
            <a:off x="353141" y="4704659"/>
            <a:ext cx="422979" cy="593124"/>
            <a:chOff x="1554565" y="1727797"/>
            <a:chExt cx="501138" cy="702723"/>
          </a:xfrm>
          <a:solidFill>
            <a:schemeClr val="accent1"/>
          </a:solidFill>
        </p:grpSpPr>
        <p:sp>
          <p:nvSpPr>
            <p:cNvPr id="660" name="Oval 6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1" name="Oval 6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2" name="Oval 6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3" name="Oval 6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4" name="Oval 6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65" name="Group 664"/>
          <p:cNvGrpSpPr/>
          <p:nvPr/>
        </p:nvGrpSpPr>
        <p:grpSpPr>
          <a:xfrm>
            <a:off x="887010" y="4704659"/>
            <a:ext cx="422979" cy="593124"/>
            <a:chOff x="1554565" y="1727797"/>
            <a:chExt cx="501138" cy="702723"/>
          </a:xfrm>
          <a:solidFill>
            <a:schemeClr val="accent1"/>
          </a:solidFill>
        </p:grpSpPr>
        <p:sp>
          <p:nvSpPr>
            <p:cNvPr id="666" name="Oval 6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7" name="Oval 6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8" name="Oval 6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9" name="Oval 6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0" name="Oval 6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1" name="Group 670"/>
          <p:cNvGrpSpPr/>
          <p:nvPr/>
        </p:nvGrpSpPr>
        <p:grpSpPr>
          <a:xfrm>
            <a:off x="1420879" y="4704659"/>
            <a:ext cx="422979" cy="593124"/>
            <a:chOff x="1554565" y="1727797"/>
            <a:chExt cx="501138" cy="702723"/>
          </a:xfrm>
          <a:solidFill>
            <a:schemeClr val="accent1"/>
          </a:solidFill>
        </p:grpSpPr>
        <p:sp>
          <p:nvSpPr>
            <p:cNvPr id="672" name="Oval 6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3" name="Oval 6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4" name="Oval 6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5" name="Oval 6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6" name="Oval 6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7" name="Group 676"/>
          <p:cNvGrpSpPr/>
          <p:nvPr/>
        </p:nvGrpSpPr>
        <p:grpSpPr>
          <a:xfrm>
            <a:off x="1954748" y="4704659"/>
            <a:ext cx="422979" cy="593124"/>
            <a:chOff x="1554565" y="1727797"/>
            <a:chExt cx="501138" cy="702723"/>
          </a:xfrm>
          <a:solidFill>
            <a:schemeClr val="accent6"/>
          </a:solidFill>
        </p:grpSpPr>
        <p:sp>
          <p:nvSpPr>
            <p:cNvPr id="678" name="Oval 6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9" name="Oval 6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0" name="Oval 6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1" name="Oval 6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2" name="Oval 6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3" name="Group 682"/>
          <p:cNvGrpSpPr/>
          <p:nvPr/>
        </p:nvGrpSpPr>
        <p:grpSpPr>
          <a:xfrm>
            <a:off x="2488617" y="4704659"/>
            <a:ext cx="422979" cy="593124"/>
            <a:chOff x="1554565" y="1727797"/>
            <a:chExt cx="501138" cy="702723"/>
          </a:xfrm>
          <a:solidFill>
            <a:schemeClr val="accent1"/>
          </a:solidFill>
        </p:grpSpPr>
        <p:sp>
          <p:nvSpPr>
            <p:cNvPr id="684" name="Oval 6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5" name="Oval 6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6" name="Oval 6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7" name="Oval 6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8" name="Oval 6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9" name="Group 688"/>
          <p:cNvGrpSpPr/>
          <p:nvPr/>
        </p:nvGrpSpPr>
        <p:grpSpPr>
          <a:xfrm>
            <a:off x="3022486" y="4704659"/>
            <a:ext cx="422979" cy="593124"/>
            <a:chOff x="1554565" y="1727797"/>
            <a:chExt cx="501138" cy="702723"/>
          </a:xfrm>
          <a:solidFill>
            <a:schemeClr val="accent1"/>
          </a:solidFill>
        </p:grpSpPr>
        <p:sp>
          <p:nvSpPr>
            <p:cNvPr id="690" name="Oval 6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1" name="Oval 6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2" name="Oval 6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3" name="Oval 6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4" name="Oval 6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95" name="Group 694"/>
          <p:cNvGrpSpPr/>
          <p:nvPr/>
        </p:nvGrpSpPr>
        <p:grpSpPr>
          <a:xfrm>
            <a:off x="3556355" y="4704659"/>
            <a:ext cx="422979" cy="593124"/>
            <a:chOff x="1554565" y="1727797"/>
            <a:chExt cx="501138" cy="702723"/>
          </a:xfrm>
          <a:solidFill>
            <a:schemeClr val="accent1"/>
          </a:solidFill>
        </p:grpSpPr>
        <p:sp>
          <p:nvSpPr>
            <p:cNvPr id="696" name="Oval 6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7" name="Oval 6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8" name="Oval 6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9" name="Oval 6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0" name="Oval 6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1" name="Group 700"/>
          <p:cNvGrpSpPr/>
          <p:nvPr/>
        </p:nvGrpSpPr>
        <p:grpSpPr>
          <a:xfrm>
            <a:off x="4090224" y="4704659"/>
            <a:ext cx="422979" cy="593124"/>
            <a:chOff x="1554565" y="1727797"/>
            <a:chExt cx="501138" cy="702723"/>
          </a:xfrm>
          <a:solidFill>
            <a:schemeClr val="accent1"/>
          </a:solidFill>
        </p:grpSpPr>
        <p:sp>
          <p:nvSpPr>
            <p:cNvPr id="702" name="Oval 7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3" name="Oval 7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4" name="Oval 7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5" name="Oval 7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6" name="Oval 7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7" name="Group 706"/>
          <p:cNvGrpSpPr/>
          <p:nvPr/>
        </p:nvGrpSpPr>
        <p:grpSpPr>
          <a:xfrm>
            <a:off x="4624093" y="4704659"/>
            <a:ext cx="422979" cy="593124"/>
            <a:chOff x="1554565" y="1727797"/>
            <a:chExt cx="501138" cy="702723"/>
          </a:xfrm>
          <a:solidFill>
            <a:schemeClr val="accent1"/>
          </a:solidFill>
        </p:grpSpPr>
        <p:sp>
          <p:nvSpPr>
            <p:cNvPr id="708" name="Oval 7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9" name="Oval 7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0" name="Oval 7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1" name="Oval 7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2" name="Oval 7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3" name="Group 712"/>
          <p:cNvGrpSpPr/>
          <p:nvPr/>
        </p:nvGrpSpPr>
        <p:grpSpPr>
          <a:xfrm>
            <a:off x="5157962" y="4704659"/>
            <a:ext cx="422979" cy="593124"/>
            <a:chOff x="1554565" y="1727797"/>
            <a:chExt cx="501138" cy="702723"/>
          </a:xfrm>
          <a:solidFill>
            <a:schemeClr val="accent1"/>
          </a:solidFill>
        </p:grpSpPr>
        <p:sp>
          <p:nvSpPr>
            <p:cNvPr id="714" name="Oval 7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5" name="Oval 7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 name="Oval 7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7" name="Oval 7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8" name="Oval 7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9" name="Group 718"/>
          <p:cNvGrpSpPr/>
          <p:nvPr/>
        </p:nvGrpSpPr>
        <p:grpSpPr>
          <a:xfrm>
            <a:off x="5691831" y="4704659"/>
            <a:ext cx="422979" cy="593124"/>
            <a:chOff x="1554565" y="1727797"/>
            <a:chExt cx="501138" cy="702723"/>
          </a:xfrm>
          <a:solidFill>
            <a:schemeClr val="accent1"/>
          </a:solidFill>
        </p:grpSpPr>
        <p:sp>
          <p:nvSpPr>
            <p:cNvPr id="720" name="Oval 7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1" name="Oval 7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2" name="Oval 7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3" name="Oval 7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4" name="Oval 7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25" name="Group 724"/>
          <p:cNvGrpSpPr/>
          <p:nvPr/>
        </p:nvGrpSpPr>
        <p:grpSpPr>
          <a:xfrm>
            <a:off x="6225700" y="4704659"/>
            <a:ext cx="422979" cy="593124"/>
            <a:chOff x="1554565" y="1727797"/>
            <a:chExt cx="501138" cy="702723"/>
          </a:xfrm>
          <a:solidFill>
            <a:schemeClr val="accent1"/>
          </a:solidFill>
        </p:grpSpPr>
        <p:sp>
          <p:nvSpPr>
            <p:cNvPr id="726" name="Oval 7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7" name="Oval 7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8" name="Oval 7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9" name="Oval 7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0" name="Oval 7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1" name="Group 730"/>
          <p:cNvGrpSpPr/>
          <p:nvPr/>
        </p:nvGrpSpPr>
        <p:grpSpPr>
          <a:xfrm>
            <a:off x="6759569" y="4704659"/>
            <a:ext cx="422979" cy="593124"/>
            <a:chOff x="1554565" y="1727797"/>
            <a:chExt cx="501138" cy="702723"/>
          </a:xfrm>
          <a:solidFill>
            <a:schemeClr val="accent6"/>
          </a:solidFill>
        </p:grpSpPr>
        <p:sp>
          <p:nvSpPr>
            <p:cNvPr id="732" name="Oval 7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3" name="Oval 7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4" name="Oval 7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5" name="Oval 7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6" name="Oval 7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7" name="Group 736"/>
          <p:cNvGrpSpPr/>
          <p:nvPr/>
        </p:nvGrpSpPr>
        <p:grpSpPr>
          <a:xfrm>
            <a:off x="7293438" y="4704659"/>
            <a:ext cx="422979" cy="593124"/>
            <a:chOff x="1554565" y="1727797"/>
            <a:chExt cx="501138" cy="702723"/>
          </a:xfrm>
          <a:solidFill>
            <a:schemeClr val="accent1"/>
          </a:solidFill>
        </p:grpSpPr>
        <p:sp>
          <p:nvSpPr>
            <p:cNvPr id="738" name="Oval 7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9" name="Oval 7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0" name="Oval 7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1" name="Oval 7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2" name="Oval 7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3" name="Group 742"/>
          <p:cNvGrpSpPr/>
          <p:nvPr/>
        </p:nvGrpSpPr>
        <p:grpSpPr>
          <a:xfrm>
            <a:off x="7827307" y="4704659"/>
            <a:ext cx="422979" cy="593124"/>
            <a:chOff x="1554565" y="1727797"/>
            <a:chExt cx="501138" cy="702723"/>
          </a:xfrm>
          <a:solidFill>
            <a:schemeClr val="accent1"/>
          </a:solidFill>
        </p:grpSpPr>
        <p:sp>
          <p:nvSpPr>
            <p:cNvPr id="744" name="Oval 7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5" name="Oval 7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6" name="Oval 7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7" name="Oval 7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8" name="Oval 7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9" name="Group 748"/>
          <p:cNvGrpSpPr/>
          <p:nvPr/>
        </p:nvGrpSpPr>
        <p:grpSpPr>
          <a:xfrm>
            <a:off x="8361176" y="4704659"/>
            <a:ext cx="422979" cy="593124"/>
            <a:chOff x="1554565" y="1727797"/>
            <a:chExt cx="501138" cy="702723"/>
          </a:xfrm>
          <a:solidFill>
            <a:schemeClr val="accent1"/>
          </a:solidFill>
        </p:grpSpPr>
        <p:sp>
          <p:nvSpPr>
            <p:cNvPr id="750" name="Oval 7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1" name="Oval 7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2" name="Oval 7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3" name="Oval 7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4" name="Oval 7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55" name="Group 754"/>
          <p:cNvGrpSpPr/>
          <p:nvPr/>
        </p:nvGrpSpPr>
        <p:grpSpPr>
          <a:xfrm>
            <a:off x="8895038" y="4704659"/>
            <a:ext cx="422979" cy="593124"/>
            <a:chOff x="1554565" y="1727797"/>
            <a:chExt cx="501138" cy="702723"/>
          </a:xfrm>
          <a:solidFill>
            <a:schemeClr val="accent1"/>
          </a:solidFill>
        </p:grpSpPr>
        <p:sp>
          <p:nvSpPr>
            <p:cNvPr id="756" name="Oval 7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7" name="Oval 7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8" name="Oval 7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9" name="Oval 7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0" name="Oval 7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1" name="Group 760"/>
          <p:cNvGrpSpPr/>
          <p:nvPr/>
        </p:nvGrpSpPr>
        <p:grpSpPr>
          <a:xfrm>
            <a:off x="-180728" y="4704659"/>
            <a:ext cx="422979" cy="593124"/>
            <a:chOff x="1554565" y="1727797"/>
            <a:chExt cx="501138" cy="702723"/>
          </a:xfrm>
          <a:solidFill>
            <a:schemeClr val="accent1"/>
          </a:solidFill>
        </p:grpSpPr>
        <p:sp>
          <p:nvSpPr>
            <p:cNvPr id="762" name="Oval 7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3" name="Oval 7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4" name="Oval 7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5" name="Oval 7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6" name="Oval 7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7" name="Group 766"/>
          <p:cNvGrpSpPr/>
          <p:nvPr/>
        </p:nvGrpSpPr>
        <p:grpSpPr>
          <a:xfrm>
            <a:off x="90711" y="5457476"/>
            <a:ext cx="422979" cy="593124"/>
            <a:chOff x="1554565" y="1727797"/>
            <a:chExt cx="501138" cy="702723"/>
          </a:xfrm>
          <a:solidFill>
            <a:schemeClr val="accent1"/>
          </a:solidFill>
        </p:grpSpPr>
        <p:sp>
          <p:nvSpPr>
            <p:cNvPr id="768" name="Oval 7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9" name="Oval 7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0" name="Oval 7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1" name="Oval 7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2" name="Oval 7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3" name="Group 772"/>
          <p:cNvGrpSpPr/>
          <p:nvPr/>
        </p:nvGrpSpPr>
        <p:grpSpPr>
          <a:xfrm>
            <a:off x="624580" y="5457476"/>
            <a:ext cx="422979" cy="593124"/>
            <a:chOff x="1554565" y="1727797"/>
            <a:chExt cx="501138" cy="702723"/>
          </a:xfrm>
          <a:solidFill>
            <a:srgbClr val="F79646"/>
          </a:solidFill>
        </p:grpSpPr>
        <p:sp>
          <p:nvSpPr>
            <p:cNvPr id="774" name="Oval 7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5" name="Oval 7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6" name="Oval 7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7" name="Oval 7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8" name="Oval 7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9" name="Group 778"/>
          <p:cNvGrpSpPr/>
          <p:nvPr/>
        </p:nvGrpSpPr>
        <p:grpSpPr>
          <a:xfrm>
            <a:off x="1158449" y="5457476"/>
            <a:ext cx="422979" cy="593124"/>
            <a:chOff x="1554565" y="1727797"/>
            <a:chExt cx="501138" cy="702723"/>
          </a:xfrm>
          <a:solidFill>
            <a:schemeClr val="accent1"/>
          </a:solidFill>
        </p:grpSpPr>
        <p:sp>
          <p:nvSpPr>
            <p:cNvPr id="780" name="Oval 7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1" name="Oval 7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2" name="Oval 7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3" name="Oval 7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4" name="Oval 7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85" name="Group 784"/>
          <p:cNvGrpSpPr/>
          <p:nvPr/>
        </p:nvGrpSpPr>
        <p:grpSpPr>
          <a:xfrm>
            <a:off x="1692318" y="5457476"/>
            <a:ext cx="422979" cy="593124"/>
            <a:chOff x="1554565" y="1727797"/>
            <a:chExt cx="501138" cy="702723"/>
          </a:xfrm>
          <a:solidFill>
            <a:schemeClr val="accent1"/>
          </a:solidFill>
        </p:grpSpPr>
        <p:sp>
          <p:nvSpPr>
            <p:cNvPr id="786" name="Oval 7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7" name="Oval 7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8" name="Oval 7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9" name="Oval 7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0" name="Oval 7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1" name="Group 790"/>
          <p:cNvGrpSpPr/>
          <p:nvPr/>
        </p:nvGrpSpPr>
        <p:grpSpPr>
          <a:xfrm>
            <a:off x="2226187" y="5457476"/>
            <a:ext cx="422979" cy="593124"/>
            <a:chOff x="1554565" y="1727797"/>
            <a:chExt cx="501138" cy="702723"/>
          </a:xfrm>
          <a:solidFill>
            <a:schemeClr val="accent1"/>
          </a:solidFill>
        </p:grpSpPr>
        <p:sp>
          <p:nvSpPr>
            <p:cNvPr id="792" name="Oval 7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3" name="Oval 7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4" name="Oval 7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5" name="Oval 7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6" name="Oval 7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7" name="Group 796"/>
          <p:cNvGrpSpPr/>
          <p:nvPr/>
        </p:nvGrpSpPr>
        <p:grpSpPr>
          <a:xfrm>
            <a:off x="2760056" y="5457476"/>
            <a:ext cx="422979" cy="593124"/>
            <a:chOff x="1554565" y="1727797"/>
            <a:chExt cx="501138" cy="702723"/>
          </a:xfrm>
          <a:solidFill>
            <a:schemeClr val="accent1"/>
          </a:solidFill>
        </p:grpSpPr>
        <p:sp>
          <p:nvSpPr>
            <p:cNvPr id="798" name="Oval 7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9" name="Oval 7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0" name="Oval 7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1" name="Oval 8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2" name="Oval 8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3" name="Group 802"/>
          <p:cNvGrpSpPr/>
          <p:nvPr/>
        </p:nvGrpSpPr>
        <p:grpSpPr>
          <a:xfrm>
            <a:off x="3293925" y="5457476"/>
            <a:ext cx="422979" cy="593124"/>
            <a:chOff x="1554565" y="1727797"/>
            <a:chExt cx="501138" cy="702723"/>
          </a:xfrm>
          <a:solidFill>
            <a:schemeClr val="accent6"/>
          </a:solidFill>
        </p:grpSpPr>
        <p:sp>
          <p:nvSpPr>
            <p:cNvPr id="804" name="Oval 8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5" name="Oval 8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6" name="Oval 8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7" name="Oval 8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8" name="Oval 8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9" name="Group 808"/>
          <p:cNvGrpSpPr/>
          <p:nvPr/>
        </p:nvGrpSpPr>
        <p:grpSpPr>
          <a:xfrm>
            <a:off x="3827794" y="5457476"/>
            <a:ext cx="422979" cy="593124"/>
            <a:chOff x="1554565" y="1727797"/>
            <a:chExt cx="501138" cy="702723"/>
          </a:xfrm>
          <a:solidFill>
            <a:schemeClr val="accent1"/>
          </a:solidFill>
        </p:grpSpPr>
        <p:sp>
          <p:nvSpPr>
            <p:cNvPr id="810" name="Oval 8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1" name="Oval 8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2" name="Oval 8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3" name="Oval 8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4" name="Oval 8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15" name="Group 814"/>
          <p:cNvGrpSpPr/>
          <p:nvPr/>
        </p:nvGrpSpPr>
        <p:grpSpPr>
          <a:xfrm>
            <a:off x="4361663" y="5457476"/>
            <a:ext cx="422979" cy="593124"/>
            <a:chOff x="1554565" y="1727797"/>
            <a:chExt cx="501138" cy="702723"/>
          </a:xfrm>
          <a:solidFill>
            <a:schemeClr val="accent1"/>
          </a:solidFill>
        </p:grpSpPr>
        <p:sp>
          <p:nvSpPr>
            <p:cNvPr id="816" name="Oval 8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7" name="Oval 8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8" name="Oval 8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9" name="Oval 8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0" name="Oval 8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1" name="Group 820"/>
          <p:cNvGrpSpPr/>
          <p:nvPr/>
        </p:nvGrpSpPr>
        <p:grpSpPr>
          <a:xfrm>
            <a:off x="4895532" y="5457476"/>
            <a:ext cx="422979" cy="593124"/>
            <a:chOff x="1554565" y="1727797"/>
            <a:chExt cx="501138" cy="702723"/>
          </a:xfrm>
          <a:solidFill>
            <a:schemeClr val="accent1"/>
          </a:solidFill>
        </p:grpSpPr>
        <p:sp>
          <p:nvSpPr>
            <p:cNvPr id="822" name="Oval 8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3" name="Oval 8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4" name="Oval 8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5" name="Oval 8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6" name="Oval 8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7" name="Group 826"/>
          <p:cNvGrpSpPr/>
          <p:nvPr/>
        </p:nvGrpSpPr>
        <p:grpSpPr>
          <a:xfrm>
            <a:off x="5429401" y="5457476"/>
            <a:ext cx="422979" cy="593124"/>
            <a:chOff x="1554565" y="1727797"/>
            <a:chExt cx="501138" cy="702723"/>
          </a:xfrm>
          <a:solidFill>
            <a:schemeClr val="accent1"/>
          </a:solidFill>
        </p:grpSpPr>
        <p:sp>
          <p:nvSpPr>
            <p:cNvPr id="828" name="Oval 8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9" name="Oval 8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0" name="Oval 8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1" name="Oval 8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2" name="Oval 8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3" name="Group 832"/>
          <p:cNvGrpSpPr/>
          <p:nvPr/>
        </p:nvGrpSpPr>
        <p:grpSpPr>
          <a:xfrm>
            <a:off x="5963270" y="5457476"/>
            <a:ext cx="422979" cy="593124"/>
            <a:chOff x="1554565" y="1727797"/>
            <a:chExt cx="501138" cy="702723"/>
          </a:xfrm>
          <a:solidFill>
            <a:schemeClr val="accent1"/>
          </a:solidFill>
        </p:grpSpPr>
        <p:sp>
          <p:nvSpPr>
            <p:cNvPr id="834" name="Oval 8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5" name="Oval 8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6" name="Oval 8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7" name="Oval 8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8" name="Oval 8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9" name="Group 838"/>
          <p:cNvGrpSpPr/>
          <p:nvPr/>
        </p:nvGrpSpPr>
        <p:grpSpPr>
          <a:xfrm>
            <a:off x="6497139" y="5457476"/>
            <a:ext cx="422979" cy="593124"/>
            <a:chOff x="1554565" y="1727797"/>
            <a:chExt cx="501138" cy="702723"/>
          </a:xfrm>
          <a:solidFill>
            <a:schemeClr val="accent1"/>
          </a:solidFill>
        </p:grpSpPr>
        <p:sp>
          <p:nvSpPr>
            <p:cNvPr id="840" name="Oval 8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1" name="Oval 8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2" name="Oval 8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3" name="Oval 8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4" name="Oval 8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45" name="Group 844"/>
          <p:cNvGrpSpPr/>
          <p:nvPr/>
        </p:nvGrpSpPr>
        <p:grpSpPr>
          <a:xfrm>
            <a:off x="7031008" y="5457476"/>
            <a:ext cx="422979" cy="593124"/>
            <a:chOff x="1554565" y="1727797"/>
            <a:chExt cx="501138" cy="702723"/>
          </a:xfrm>
          <a:solidFill>
            <a:schemeClr val="accent1"/>
          </a:solidFill>
        </p:grpSpPr>
        <p:sp>
          <p:nvSpPr>
            <p:cNvPr id="846" name="Oval 8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7" name="Oval 8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8" name="Oval 8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9" name="Oval 8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0" name="Oval 8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1" name="Group 850"/>
          <p:cNvGrpSpPr/>
          <p:nvPr/>
        </p:nvGrpSpPr>
        <p:grpSpPr>
          <a:xfrm>
            <a:off x="7564877" y="5457476"/>
            <a:ext cx="422979" cy="593124"/>
            <a:chOff x="1554565" y="1727797"/>
            <a:chExt cx="501138" cy="702723"/>
          </a:xfrm>
          <a:solidFill>
            <a:schemeClr val="accent1"/>
          </a:solidFill>
        </p:grpSpPr>
        <p:sp>
          <p:nvSpPr>
            <p:cNvPr id="852" name="Oval 8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3" name="Oval 8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4" name="Oval 8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5" name="Oval 8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6" name="Oval 8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7" name="Group 856"/>
          <p:cNvGrpSpPr/>
          <p:nvPr/>
        </p:nvGrpSpPr>
        <p:grpSpPr>
          <a:xfrm>
            <a:off x="8098746" y="5457476"/>
            <a:ext cx="422979" cy="593124"/>
            <a:chOff x="1554565" y="1727797"/>
            <a:chExt cx="501138" cy="702723"/>
          </a:xfrm>
          <a:solidFill>
            <a:schemeClr val="accent1"/>
          </a:solidFill>
        </p:grpSpPr>
        <p:sp>
          <p:nvSpPr>
            <p:cNvPr id="858" name="Oval 8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9" name="Oval 8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0" name="Oval 8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1" name="Oval 8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2" name="Oval 8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3" name="Group 862"/>
          <p:cNvGrpSpPr/>
          <p:nvPr/>
        </p:nvGrpSpPr>
        <p:grpSpPr>
          <a:xfrm>
            <a:off x="8632608" y="5457476"/>
            <a:ext cx="422979" cy="593124"/>
            <a:chOff x="1554565" y="1727797"/>
            <a:chExt cx="501138" cy="702723"/>
          </a:xfrm>
          <a:solidFill>
            <a:schemeClr val="accent1"/>
          </a:solidFill>
        </p:grpSpPr>
        <p:sp>
          <p:nvSpPr>
            <p:cNvPr id="864" name="Oval 8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5" name="Oval 8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6" name="Oval 8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7" name="Oval 8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8" name="Oval 8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9" name="Group 868"/>
          <p:cNvGrpSpPr/>
          <p:nvPr/>
        </p:nvGrpSpPr>
        <p:grpSpPr>
          <a:xfrm>
            <a:off x="-443158" y="5457476"/>
            <a:ext cx="422979" cy="593124"/>
            <a:chOff x="1554565" y="1727797"/>
            <a:chExt cx="501138" cy="702723"/>
          </a:xfrm>
          <a:solidFill>
            <a:schemeClr val="accent1"/>
          </a:solidFill>
        </p:grpSpPr>
        <p:sp>
          <p:nvSpPr>
            <p:cNvPr id="870" name="Oval 8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1" name="Oval 8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2" name="Oval 8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3" name="Oval 8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4" name="Oval 8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75" name="Group 874"/>
          <p:cNvGrpSpPr/>
          <p:nvPr/>
        </p:nvGrpSpPr>
        <p:grpSpPr>
          <a:xfrm>
            <a:off x="359176" y="6216840"/>
            <a:ext cx="422979" cy="593124"/>
            <a:chOff x="1554565" y="1727797"/>
            <a:chExt cx="501138" cy="702723"/>
          </a:xfrm>
          <a:solidFill>
            <a:schemeClr val="accent1"/>
          </a:solidFill>
        </p:grpSpPr>
        <p:sp>
          <p:nvSpPr>
            <p:cNvPr id="876" name="Oval 8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7" name="Oval 8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8" name="Oval 8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9" name="Oval 8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0" name="Oval 8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1" name="Group 880"/>
          <p:cNvGrpSpPr/>
          <p:nvPr/>
        </p:nvGrpSpPr>
        <p:grpSpPr>
          <a:xfrm>
            <a:off x="893045" y="6216840"/>
            <a:ext cx="422979" cy="593124"/>
            <a:chOff x="1554565" y="1727797"/>
            <a:chExt cx="501138" cy="702723"/>
          </a:xfrm>
          <a:solidFill>
            <a:schemeClr val="accent1"/>
          </a:solidFill>
        </p:grpSpPr>
        <p:sp>
          <p:nvSpPr>
            <p:cNvPr id="882" name="Oval 8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3" name="Oval 8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4" name="Oval 8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5" name="Oval 8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6" name="Oval 8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7" name="Group 886"/>
          <p:cNvGrpSpPr/>
          <p:nvPr/>
        </p:nvGrpSpPr>
        <p:grpSpPr>
          <a:xfrm>
            <a:off x="1426914" y="6216840"/>
            <a:ext cx="422979" cy="593124"/>
            <a:chOff x="1554565" y="1727797"/>
            <a:chExt cx="501138" cy="702723"/>
          </a:xfrm>
          <a:solidFill>
            <a:schemeClr val="accent1"/>
          </a:solidFill>
        </p:grpSpPr>
        <p:sp>
          <p:nvSpPr>
            <p:cNvPr id="888" name="Oval 8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9" name="Oval 8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0" name="Oval 8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1" name="Oval 8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2" name="Oval 8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3" name="Group 892"/>
          <p:cNvGrpSpPr/>
          <p:nvPr/>
        </p:nvGrpSpPr>
        <p:grpSpPr>
          <a:xfrm>
            <a:off x="1960783" y="6216840"/>
            <a:ext cx="422979" cy="593124"/>
            <a:chOff x="1554565" y="1727797"/>
            <a:chExt cx="501138" cy="702723"/>
          </a:xfrm>
          <a:solidFill>
            <a:schemeClr val="accent1"/>
          </a:solidFill>
        </p:grpSpPr>
        <p:sp>
          <p:nvSpPr>
            <p:cNvPr id="894" name="Oval 8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5" name="Oval 8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6" name="Oval 8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7" name="Oval 8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8" name="Oval 8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9" name="Group 898"/>
          <p:cNvGrpSpPr/>
          <p:nvPr/>
        </p:nvGrpSpPr>
        <p:grpSpPr>
          <a:xfrm>
            <a:off x="2494652" y="6216840"/>
            <a:ext cx="422979" cy="593124"/>
            <a:chOff x="1554565" y="1727797"/>
            <a:chExt cx="501138" cy="702723"/>
          </a:xfrm>
          <a:solidFill>
            <a:srgbClr val="F79646"/>
          </a:solidFill>
        </p:grpSpPr>
        <p:sp>
          <p:nvSpPr>
            <p:cNvPr id="900" name="Oval 8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1" name="Oval 9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2" name="Oval 9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3" name="Oval 9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4" name="Oval 9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05" name="Group 904"/>
          <p:cNvGrpSpPr/>
          <p:nvPr/>
        </p:nvGrpSpPr>
        <p:grpSpPr>
          <a:xfrm>
            <a:off x="3028521" y="6216840"/>
            <a:ext cx="422979" cy="593124"/>
            <a:chOff x="1554565" y="1727797"/>
            <a:chExt cx="501138" cy="702723"/>
          </a:xfrm>
          <a:solidFill>
            <a:schemeClr val="accent1"/>
          </a:solidFill>
        </p:grpSpPr>
        <p:sp>
          <p:nvSpPr>
            <p:cNvPr id="906" name="Oval 9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7" name="Oval 9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8" name="Oval 9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9" name="Oval 9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0" name="Oval 9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1" name="Group 910"/>
          <p:cNvGrpSpPr/>
          <p:nvPr/>
        </p:nvGrpSpPr>
        <p:grpSpPr>
          <a:xfrm>
            <a:off x="3562390" y="6216840"/>
            <a:ext cx="422979" cy="593124"/>
            <a:chOff x="1554565" y="1727797"/>
            <a:chExt cx="501138" cy="702723"/>
          </a:xfrm>
          <a:solidFill>
            <a:schemeClr val="accent1"/>
          </a:solidFill>
        </p:grpSpPr>
        <p:sp>
          <p:nvSpPr>
            <p:cNvPr id="912" name="Oval 9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3" name="Oval 9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4" name="Oval 9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5" name="Oval 9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6" name="Oval 9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7" name="Group 916"/>
          <p:cNvGrpSpPr/>
          <p:nvPr/>
        </p:nvGrpSpPr>
        <p:grpSpPr>
          <a:xfrm>
            <a:off x="4096259" y="6216840"/>
            <a:ext cx="422979" cy="593124"/>
            <a:chOff x="1554565" y="1727797"/>
            <a:chExt cx="501138" cy="702723"/>
          </a:xfrm>
          <a:solidFill>
            <a:schemeClr val="accent1"/>
          </a:solidFill>
        </p:grpSpPr>
        <p:sp>
          <p:nvSpPr>
            <p:cNvPr id="918" name="Oval 9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9" name="Oval 9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0" name="Oval 9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1" name="Oval 9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2" name="Oval 9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3" name="Group 922"/>
          <p:cNvGrpSpPr/>
          <p:nvPr/>
        </p:nvGrpSpPr>
        <p:grpSpPr>
          <a:xfrm>
            <a:off x="4630128" y="6216840"/>
            <a:ext cx="422979" cy="593124"/>
            <a:chOff x="1554565" y="1727797"/>
            <a:chExt cx="501138" cy="702723"/>
          </a:xfrm>
          <a:solidFill>
            <a:schemeClr val="accent1"/>
          </a:solidFill>
        </p:grpSpPr>
        <p:sp>
          <p:nvSpPr>
            <p:cNvPr id="924" name="Oval 9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5" name="Oval 9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6" name="Oval 9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7" name="Oval 9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8" name="Oval 9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9" name="Group 928"/>
          <p:cNvGrpSpPr/>
          <p:nvPr/>
        </p:nvGrpSpPr>
        <p:grpSpPr>
          <a:xfrm>
            <a:off x="5163997" y="6216840"/>
            <a:ext cx="422979" cy="593124"/>
            <a:chOff x="1554565" y="1727797"/>
            <a:chExt cx="501138" cy="702723"/>
          </a:xfrm>
          <a:solidFill>
            <a:schemeClr val="accent1"/>
          </a:solidFill>
        </p:grpSpPr>
        <p:sp>
          <p:nvSpPr>
            <p:cNvPr id="930" name="Oval 9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1" name="Oval 9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2" name="Oval 9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3" name="Oval 9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4" name="Oval 9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35" name="Group 934"/>
          <p:cNvGrpSpPr/>
          <p:nvPr/>
        </p:nvGrpSpPr>
        <p:grpSpPr>
          <a:xfrm>
            <a:off x="5697866" y="6216840"/>
            <a:ext cx="422979" cy="593124"/>
            <a:chOff x="1554565" y="1727797"/>
            <a:chExt cx="501138" cy="702723"/>
          </a:xfrm>
          <a:solidFill>
            <a:srgbClr val="F79646"/>
          </a:solidFill>
        </p:grpSpPr>
        <p:sp>
          <p:nvSpPr>
            <p:cNvPr id="936" name="Oval 9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7" name="Oval 9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8" name="Oval 9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9" name="Oval 9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0" name="Oval 9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1" name="Group 940"/>
          <p:cNvGrpSpPr/>
          <p:nvPr/>
        </p:nvGrpSpPr>
        <p:grpSpPr>
          <a:xfrm>
            <a:off x="6231735" y="6216840"/>
            <a:ext cx="422979" cy="593124"/>
            <a:chOff x="1554565" y="1727797"/>
            <a:chExt cx="501138" cy="702723"/>
          </a:xfrm>
          <a:solidFill>
            <a:schemeClr val="accent1"/>
          </a:solidFill>
        </p:grpSpPr>
        <p:sp>
          <p:nvSpPr>
            <p:cNvPr id="942" name="Oval 9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3" name="Oval 9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4" name="Oval 9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5" name="Oval 9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6" name="Oval 9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7" name="Group 946"/>
          <p:cNvGrpSpPr/>
          <p:nvPr/>
        </p:nvGrpSpPr>
        <p:grpSpPr>
          <a:xfrm>
            <a:off x="6765604" y="6216840"/>
            <a:ext cx="422979" cy="593124"/>
            <a:chOff x="1554565" y="1727797"/>
            <a:chExt cx="501138" cy="702723"/>
          </a:xfrm>
          <a:solidFill>
            <a:schemeClr val="accent1"/>
          </a:solidFill>
        </p:grpSpPr>
        <p:sp>
          <p:nvSpPr>
            <p:cNvPr id="948" name="Oval 9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9" name="Oval 9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0" name="Oval 9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1" name="Oval 9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2" name="Oval 9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3" name="Group 952"/>
          <p:cNvGrpSpPr/>
          <p:nvPr/>
        </p:nvGrpSpPr>
        <p:grpSpPr>
          <a:xfrm>
            <a:off x="7299473" y="6216840"/>
            <a:ext cx="422979" cy="593124"/>
            <a:chOff x="1554565" y="1727797"/>
            <a:chExt cx="501138" cy="702723"/>
          </a:xfrm>
          <a:solidFill>
            <a:schemeClr val="accent1"/>
          </a:solidFill>
        </p:grpSpPr>
        <p:sp>
          <p:nvSpPr>
            <p:cNvPr id="954" name="Oval 9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5" name="Oval 9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6" name="Oval 9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7" name="Oval 9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8" name="Oval 9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9" name="Group 958"/>
          <p:cNvGrpSpPr/>
          <p:nvPr/>
        </p:nvGrpSpPr>
        <p:grpSpPr>
          <a:xfrm>
            <a:off x="7833342" y="6216840"/>
            <a:ext cx="422979" cy="593124"/>
            <a:chOff x="1554565" y="1727797"/>
            <a:chExt cx="501138" cy="702723"/>
          </a:xfrm>
          <a:solidFill>
            <a:schemeClr val="accent1"/>
          </a:solidFill>
        </p:grpSpPr>
        <p:sp>
          <p:nvSpPr>
            <p:cNvPr id="960" name="Oval 9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1" name="Oval 9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2" name="Oval 9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3" name="Oval 9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4" name="Oval 9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65" name="Group 964"/>
          <p:cNvGrpSpPr/>
          <p:nvPr/>
        </p:nvGrpSpPr>
        <p:grpSpPr>
          <a:xfrm>
            <a:off x="8367211" y="6216840"/>
            <a:ext cx="422979" cy="593124"/>
            <a:chOff x="1554565" y="1727797"/>
            <a:chExt cx="501138" cy="702723"/>
          </a:xfrm>
          <a:solidFill>
            <a:schemeClr val="accent1"/>
          </a:solidFill>
        </p:grpSpPr>
        <p:sp>
          <p:nvSpPr>
            <p:cNvPr id="966" name="Oval 9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7" name="Oval 9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8" name="Oval 9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9" name="Oval 9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0" name="Oval 9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1" name="Group 970"/>
          <p:cNvGrpSpPr/>
          <p:nvPr/>
        </p:nvGrpSpPr>
        <p:grpSpPr>
          <a:xfrm>
            <a:off x="8901073" y="6216840"/>
            <a:ext cx="422979" cy="593124"/>
            <a:chOff x="1554565" y="1727797"/>
            <a:chExt cx="501138" cy="702723"/>
          </a:xfrm>
          <a:solidFill>
            <a:schemeClr val="accent1"/>
          </a:solidFill>
        </p:grpSpPr>
        <p:sp>
          <p:nvSpPr>
            <p:cNvPr id="972" name="Oval 9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3" name="Oval 9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4" name="Oval 9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5" name="Oval 9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6" name="Oval 9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7" name="Group 976"/>
          <p:cNvGrpSpPr/>
          <p:nvPr/>
        </p:nvGrpSpPr>
        <p:grpSpPr>
          <a:xfrm>
            <a:off x="-174693" y="6216840"/>
            <a:ext cx="422979" cy="593124"/>
            <a:chOff x="1554565" y="1727797"/>
            <a:chExt cx="501138" cy="702723"/>
          </a:xfrm>
          <a:solidFill>
            <a:schemeClr val="accent1"/>
          </a:solidFill>
        </p:grpSpPr>
        <p:sp>
          <p:nvSpPr>
            <p:cNvPr id="978" name="Oval 9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9" name="Oval 9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0" name="Oval 9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1" name="Oval 9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2" name="Oval 9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83" name="TextBox 982"/>
          <p:cNvSpPr txBox="1"/>
          <p:nvPr/>
        </p:nvSpPr>
        <p:spPr>
          <a:xfrm>
            <a:off x="1721370" y="1257673"/>
            <a:ext cx="5148867" cy="523220"/>
          </a:xfrm>
          <a:prstGeom prst="rect">
            <a:avLst/>
          </a:prstGeom>
          <a:noFill/>
        </p:spPr>
        <p:txBody>
          <a:bodyPr wrap="square" rtlCol="0">
            <a:spAutoFit/>
          </a:bodyPr>
          <a:lstStyle/>
          <a:p>
            <a:pPr algn="ctr"/>
            <a:r>
              <a:rPr lang="en-US" sz="2800" dirty="0">
                <a:solidFill>
                  <a:srgbClr val="FF0000"/>
                </a:solidFill>
              </a:rPr>
              <a:t>Simple Random Sampling</a:t>
            </a:r>
          </a:p>
        </p:txBody>
      </p:sp>
    </p:spTree>
    <p:extLst>
      <p:ext uri="{BB962C8B-B14F-4D97-AF65-F5344CB8AC3E}">
        <p14:creationId xmlns:p14="http://schemas.microsoft.com/office/powerpoint/2010/main" val="1493433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52536" y="135388"/>
            <a:ext cx="422979" cy="593124"/>
            <a:chOff x="1554565" y="1727797"/>
            <a:chExt cx="501138" cy="702723"/>
          </a:xfrm>
          <a:solidFill>
            <a:schemeClr val="accent1"/>
          </a:solidFill>
        </p:grpSpPr>
        <p:sp>
          <p:nvSpPr>
            <p:cNvPr id="7" name="Oval 6"/>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886405" y="135388"/>
            <a:ext cx="422979" cy="593124"/>
            <a:chOff x="1554565" y="1727797"/>
            <a:chExt cx="501138" cy="702723"/>
          </a:xfrm>
          <a:solidFill>
            <a:schemeClr val="accent1"/>
          </a:solidFill>
        </p:grpSpPr>
        <p:sp>
          <p:nvSpPr>
            <p:cNvPr id="12" name="Oval 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420274" y="135388"/>
            <a:ext cx="422979" cy="593124"/>
            <a:chOff x="1554565" y="1727797"/>
            <a:chExt cx="501138" cy="702723"/>
          </a:xfrm>
          <a:solidFill>
            <a:schemeClr val="accent6"/>
          </a:solidFill>
        </p:grpSpPr>
        <p:sp>
          <p:nvSpPr>
            <p:cNvPr id="18" name="Oval 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1954143" y="135388"/>
            <a:ext cx="422979" cy="593124"/>
            <a:chOff x="1554565" y="1727797"/>
            <a:chExt cx="501138" cy="702723"/>
          </a:xfrm>
          <a:solidFill>
            <a:schemeClr val="accent1"/>
          </a:solidFill>
        </p:grpSpPr>
        <p:sp>
          <p:nvSpPr>
            <p:cNvPr id="24" name="Oval 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2488012" y="135388"/>
            <a:ext cx="422979" cy="593124"/>
            <a:chOff x="1554565" y="1727797"/>
            <a:chExt cx="501138" cy="702723"/>
          </a:xfrm>
          <a:solidFill>
            <a:schemeClr val="accent1"/>
          </a:solidFill>
        </p:grpSpPr>
        <p:sp>
          <p:nvSpPr>
            <p:cNvPr id="30" name="Oval 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3021881" y="135388"/>
            <a:ext cx="422979" cy="593124"/>
            <a:chOff x="1554565" y="1727797"/>
            <a:chExt cx="501138" cy="702723"/>
          </a:xfrm>
          <a:solidFill>
            <a:schemeClr val="accent1"/>
          </a:solidFill>
        </p:grpSpPr>
        <p:sp>
          <p:nvSpPr>
            <p:cNvPr id="36" name="Oval 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4623488" y="135388"/>
            <a:ext cx="422979" cy="593124"/>
            <a:chOff x="1554565" y="1727797"/>
            <a:chExt cx="501138" cy="702723"/>
          </a:xfrm>
          <a:solidFill>
            <a:schemeClr val="accent1"/>
          </a:solidFill>
        </p:grpSpPr>
        <p:sp>
          <p:nvSpPr>
            <p:cNvPr id="54" name="Oval 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5157357" y="135388"/>
            <a:ext cx="422979" cy="593124"/>
            <a:chOff x="1554565" y="1727797"/>
            <a:chExt cx="501138" cy="702723"/>
          </a:xfrm>
          <a:solidFill>
            <a:schemeClr val="accent1"/>
          </a:solidFill>
        </p:grpSpPr>
        <p:sp>
          <p:nvSpPr>
            <p:cNvPr id="60" name="Oval 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5691226" y="135388"/>
            <a:ext cx="422979" cy="593124"/>
            <a:chOff x="1554565" y="1727797"/>
            <a:chExt cx="501138" cy="702723"/>
          </a:xfrm>
          <a:solidFill>
            <a:schemeClr val="accent1"/>
          </a:solidFill>
        </p:grpSpPr>
        <p:sp>
          <p:nvSpPr>
            <p:cNvPr id="66" name="Oval 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6225095" y="135388"/>
            <a:ext cx="422979" cy="593124"/>
            <a:chOff x="1554565" y="1727797"/>
            <a:chExt cx="501138" cy="702723"/>
          </a:xfrm>
          <a:solidFill>
            <a:srgbClr val="F79646"/>
          </a:solidFill>
        </p:grpSpPr>
        <p:sp>
          <p:nvSpPr>
            <p:cNvPr id="72" name="Oval 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6758964" y="135388"/>
            <a:ext cx="422979" cy="593124"/>
            <a:chOff x="1554565" y="1727797"/>
            <a:chExt cx="501138" cy="702723"/>
          </a:xfrm>
          <a:solidFill>
            <a:schemeClr val="accent1"/>
          </a:solidFill>
        </p:grpSpPr>
        <p:sp>
          <p:nvSpPr>
            <p:cNvPr id="84" name="Oval 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 name="Group 88"/>
          <p:cNvGrpSpPr/>
          <p:nvPr/>
        </p:nvGrpSpPr>
        <p:grpSpPr>
          <a:xfrm>
            <a:off x="7292833" y="135388"/>
            <a:ext cx="422979" cy="593124"/>
            <a:chOff x="1554565" y="1727797"/>
            <a:chExt cx="501138" cy="702723"/>
          </a:xfrm>
          <a:solidFill>
            <a:schemeClr val="accent1"/>
          </a:solidFill>
        </p:grpSpPr>
        <p:sp>
          <p:nvSpPr>
            <p:cNvPr id="90" name="Oval 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 name="Group 94"/>
          <p:cNvGrpSpPr/>
          <p:nvPr/>
        </p:nvGrpSpPr>
        <p:grpSpPr>
          <a:xfrm>
            <a:off x="7826702" y="135388"/>
            <a:ext cx="422979" cy="593124"/>
            <a:chOff x="1554565" y="1727797"/>
            <a:chExt cx="501138" cy="702723"/>
          </a:xfrm>
          <a:solidFill>
            <a:schemeClr val="accent1"/>
          </a:solidFill>
        </p:grpSpPr>
        <p:sp>
          <p:nvSpPr>
            <p:cNvPr id="96" name="Oval 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1" name="Group 100"/>
          <p:cNvGrpSpPr/>
          <p:nvPr/>
        </p:nvGrpSpPr>
        <p:grpSpPr>
          <a:xfrm>
            <a:off x="8360571" y="135388"/>
            <a:ext cx="422979" cy="593124"/>
            <a:chOff x="1554565" y="1727797"/>
            <a:chExt cx="501138" cy="702723"/>
          </a:xfrm>
          <a:solidFill>
            <a:schemeClr val="accent1"/>
          </a:solidFill>
        </p:grpSpPr>
        <p:sp>
          <p:nvSpPr>
            <p:cNvPr id="102" name="Oval 1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8894433" y="135388"/>
            <a:ext cx="422979" cy="593124"/>
            <a:chOff x="1554565" y="1727797"/>
            <a:chExt cx="501138" cy="702723"/>
          </a:xfrm>
          <a:solidFill>
            <a:schemeClr val="accent1"/>
          </a:solidFill>
        </p:grpSpPr>
        <p:sp>
          <p:nvSpPr>
            <p:cNvPr id="108" name="Oval 1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Oval 1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Oval 1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3" name="Group 112"/>
          <p:cNvGrpSpPr/>
          <p:nvPr/>
        </p:nvGrpSpPr>
        <p:grpSpPr>
          <a:xfrm>
            <a:off x="-181333" y="135388"/>
            <a:ext cx="422979" cy="593124"/>
            <a:chOff x="1554565" y="1727797"/>
            <a:chExt cx="501138" cy="702723"/>
          </a:xfrm>
          <a:solidFill>
            <a:schemeClr val="accent1"/>
          </a:solidFill>
        </p:grpSpPr>
        <p:sp>
          <p:nvSpPr>
            <p:cNvPr id="114" name="Oval 1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Oval 1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62012" y="862020"/>
            <a:ext cx="422979" cy="593124"/>
            <a:chOff x="1554565" y="1727797"/>
            <a:chExt cx="501138" cy="702723"/>
          </a:xfrm>
          <a:solidFill>
            <a:schemeClr val="accent1"/>
          </a:solidFill>
        </p:grpSpPr>
        <p:sp>
          <p:nvSpPr>
            <p:cNvPr id="120" name="Oval 1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5" name="Group 124"/>
          <p:cNvGrpSpPr/>
          <p:nvPr/>
        </p:nvGrpSpPr>
        <p:grpSpPr>
          <a:xfrm>
            <a:off x="595881" y="862020"/>
            <a:ext cx="422979" cy="593124"/>
            <a:chOff x="1554565" y="1727797"/>
            <a:chExt cx="501138" cy="702723"/>
          </a:xfrm>
          <a:solidFill>
            <a:schemeClr val="accent1"/>
          </a:solidFill>
        </p:grpSpPr>
        <p:sp>
          <p:nvSpPr>
            <p:cNvPr id="126" name="Oval 1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Oval 1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1" name="Group 130"/>
          <p:cNvGrpSpPr/>
          <p:nvPr/>
        </p:nvGrpSpPr>
        <p:grpSpPr>
          <a:xfrm>
            <a:off x="1129750" y="862020"/>
            <a:ext cx="422979" cy="593124"/>
            <a:chOff x="1554565" y="1727797"/>
            <a:chExt cx="501138" cy="702723"/>
          </a:xfrm>
          <a:solidFill>
            <a:schemeClr val="accent1"/>
          </a:solidFill>
        </p:grpSpPr>
        <p:sp>
          <p:nvSpPr>
            <p:cNvPr id="132" name="Oval 1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7" name="Group 136"/>
          <p:cNvGrpSpPr/>
          <p:nvPr/>
        </p:nvGrpSpPr>
        <p:grpSpPr>
          <a:xfrm>
            <a:off x="1663619" y="862020"/>
            <a:ext cx="422979" cy="593124"/>
            <a:chOff x="1554565" y="1727797"/>
            <a:chExt cx="501138" cy="702723"/>
          </a:xfrm>
          <a:solidFill>
            <a:schemeClr val="accent1"/>
          </a:solidFill>
        </p:grpSpPr>
        <p:sp>
          <p:nvSpPr>
            <p:cNvPr id="138" name="Oval 1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2197488" y="862020"/>
            <a:ext cx="422979" cy="593124"/>
            <a:chOff x="1554565" y="1727797"/>
            <a:chExt cx="501138" cy="702723"/>
          </a:xfrm>
          <a:solidFill>
            <a:schemeClr val="accent1"/>
          </a:solidFill>
        </p:grpSpPr>
        <p:sp>
          <p:nvSpPr>
            <p:cNvPr id="144" name="Oval 1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Oval 1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2731357" y="862020"/>
            <a:ext cx="422979" cy="593124"/>
            <a:chOff x="1554565" y="1727797"/>
            <a:chExt cx="501138" cy="702723"/>
          </a:xfrm>
          <a:solidFill>
            <a:schemeClr val="accent1"/>
          </a:solidFill>
        </p:grpSpPr>
        <p:sp>
          <p:nvSpPr>
            <p:cNvPr id="150" name="Oval 1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Oval 1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Oval 1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Oval 1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Oval 1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5" name="Group 154"/>
          <p:cNvGrpSpPr/>
          <p:nvPr/>
        </p:nvGrpSpPr>
        <p:grpSpPr>
          <a:xfrm>
            <a:off x="3265226" y="862020"/>
            <a:ext cx="422979" cy="593124"/>
            <a:chOff x="1554565" y="1727797"/>
            <a:chExt cx="501138" cy="702723"/>
          </a:xfrm>
          <a:solidFill>
            <a:schemeClr val="accent6"/>
          </a:solidFill>
        </p:grpSpPr>
        <p:sp>
          <p:nvSpPr>
            <p:cNvPr id="156" name="Oval 1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Oval 1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Oval 1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 1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Oval 1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3" name="Group 172"/>
          <p:cNvGrpSpPr/>
          <p:nvPr/>
        </p:nvGrpSpPr>
        <p:grpSpPr>
          <a:xfrm>
            <a:off x="4866833" y="862020"/>
            <a:ext cx="422979" cy="593124"/>
            <a:chOff x="1554565" y="1727797"/>
            <a:chExt cx="501138" cy="702723"/>
          </a:xfrm>
          <a:solidFill>
            <a:schemeClr val="accent1"/>
          </a:solidFill>
        </p:grpSpPr>
        <p:sp>
          <p:nvSpPr>
            <p:cNvPr id="174" name="Oval 1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Oval 1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5400702" y="862020"/>
            <a:ext cx="422979" cy="593124"/>
            <a:chOff x="1554565" y="1727797"/>
            <a:chExt cx="501138" cy="702723"/>
          </a:xfrm>
          <a:solidFill>
            <a:schemeClr val="accent1"/>
          </a:solidFill>
        </p:grpSpPr>
        <p:sp>
          <p:nvSpPr>
            <p:cNvPr id="180" name="Oval 1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Oval 1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Oval 1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Oval 1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5" name="Group 184"/>
          <p:cNvGrpSpPr/>
          <p:nvPr/>
        </p:nvGrpSpPr>
        <p:grpSpPr>
          <a:xfrm>
            <a:off x="5934571" y="862020"/>
            <a:ext cx="422979" cy="593124"/>
            <a:chOff x="1554565" y="1727797"/>
            <a:chExt cx="501138" cy="702723"/>
          </a:xfrm>
          <a:solidFill>
            <a:schemeClr val="accent1"/>
          </a:solidFill>
        </p:grpSpPr>
        <p:sp>
          <p:nvSpPr>
            <p:cNvPr id="186" name="Oval 1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Oval 1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Oval 1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Oval 1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Oval 1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1" name="Group 190"/>
          <p:cNvGrpSpPr/>
          <p:nvPr/>
        </p:nvGrpSpPr>
        <p:grpSpPr>
          <a:xfrm>
            <a:off x="6468440" y="862020"/>
            <a:ext cx="422979" cy="593124"/>
            <a:chOff x="1554565" y="1727797"/>
            <a:chExt cx="501138" cy="702723"/>
          </a:xfrm>
          <a:solidFill>
            <a:schemeClr val="accent1"/>
          </a:solidFill>
        </p:grpSpPr>
        <p:sp>
          <p:nvSpPr>
            <p:cNvPr id="192" name="Oval 1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Oval 1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Oval 1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Oval 1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Oval 1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7002309" y="862020"/>
            <a:ext cx="422979" cy="593124"/>
            <a:chOff x="1554565" y="1727797"/>
            <a:chExt cx="501138" cy="702723"/>
          </a:xfrm>
          <a:solidFill>
            <a:schemeClr val="accent1"/>
          </a:solidFill>
        </p:grpSpPr>
        <p:sp>
          <p:nvSpPr>
            <p:cNvPr id="198" name="Oval 1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Oval 1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Oval 1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Oval 2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 name="Oval 2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3" name="Group 202"/>
          <p:cNvGrpSpPr/>
          <p:nvPr/>
        </p:nvGrpSpPr>
        <p:grpSpPr>
          <a:xfrm>
            <a:off x="7536178" y="862020"/>
            <a:ext cx="422979" cy="593124"/>
            <a:chOff x="1554565" y="1727797"/>
            <a:chExt cx="501138" cy="702723"/>
          </a:xfrm>
          <a:solidFill>
            <a:srgbClr val="F79646"/>
          </a:solidFill>
        </p:grpSpPr>
        <p:sp>
          <p:nvSpPr>
            <p:cNvPr id="204" name="Oval 2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Oval 2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Oval 2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7" name="Oval 2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Oval 2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9" name="Group 208"/>
          <p:cNvGrpSpPr/>
          <p:nvPr/>
        </p:nvGrpSpPr>
        <p:grpSpPr>
          <a:xfrm>
            <a:off x="8070047" y="862020"/>
            <a:ext cx="422979" cy="593124"/>
            <a:chOff x="1554565" y="1727797"/>
            <a:chExt cx="501138" cy="702723"/>
          </a:xfrm>
          <a:solidFill>
            <a:schemeClr val="accent1"/>
          </a:solidFill>
        </p:grpSpPr>
        <p:sp>
          <p:nvSpPr>
            <p:cNvPr id="210" name="Oval 2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Oval 2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Oval 2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Oval 2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Oval 2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5" name="Group 214"/>
          <p:cNvGrpSpPr/>
          <p:nvPr/>
        </p:nvGrpSpPr>
        <p:grpSpPr>
          <a:xfrm>
            <a:off x="8603909" y="862020"/>
            <a:ext cx="422979" cy="593124"/>
            <a:chOff x="1554565" y="1727797"/>
            <a:chExt cx="501138" cy="702723"/>
          </a:xfrm>
          <a:solidFill>
            <a:schemeClr val="accent1"/>
          </a:solidFill>
        </p:grpSpPr>
        <p:sp>
          <p:nvSpPr>
            <p:cNvPr id="216" name="Oval 2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Oval 2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Oval 2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Oval 2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Oval 2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1" name="Group 220"/>
          <p:cNvGrpSpPr/>
          <p:nvPr/>
        </p:nvGrpSpPr>
        <p:grpSpPr>
          <a:xfrm>
            <a:off x="-471857" y="862020"/>
            <a:ext cx="422979" cy="593124"/>
            <a:chOff x="1554565" y="1727797"/>
            <a:chExt cx="501138" cy="702723"/>
          </a:xfrm>
          <a:solidFill>
            <a:schemeClr val="accent1"/>
          </a:solidFill>
        </p:grpSpPr>
        <p:sp>
          <p:nvSpPr>
            <p:cNvPr id="222" name="Oval 2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Oval 2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Oval 2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Oval 2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Oval 2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7" name="Group 226"/>
          <p:cNvGrpSpPr/>
          <p:nvPr/>
        </p:nvGrpSpPr>
        <p:grpSpPr>
          <a:xfrm>
            <a:off x="339625" y="1627930"/>
            <a:ext cx="422979" cy="593124"/>
            <a:chOff x="1554565" y="1727797"/>
            <a:chExt cx="501138" cy="702723"/>
          </a:xfrm>
          <a:solidFill>
            <a:schemeClr val="accent1"/>
          </a:solidFill>
        </p:grpSpPr>
        <p:sp>
          <p:nvSpPr>
            <p:cNvPr id="228" name="Oval 2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Oval 2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0" name="Oval 2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1" name="Oval 2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Oval 2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3" name="Group 232"/>
          <p:cNvGrpSpPr/>
          <p:nvPr/>
        </p:nvGrpSpPr>
        <p:grpSpPr>
          <a:xfrm>
            <a:off x="873494" y="1627930"/>
            <a:ext cx="422979" cy="593124"/>
            <a:chOff x="1554565" y="1727797"/>
            <a:chExt cx="501138" cy="702723"/>
          </a:xfrm>
          <a:solidFill>
            <a:schemeClr val="accent1"/>
          </a:solidFill>
        </p:grpSpPr>
        <p:sp>
          <p:nvSpPr>
            <p:cNvPr id="234" name="Oval 2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Oval 2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Oval 2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Oval 2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Oval 2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9" name="Group 238"/>
          <p:cNvGrpSpPr/>
          <p:nvPr/>
        </p:nvGrpSpPr>
        <p:grpSpPr>
          <a:xfrm>
            <a:off x="1407363" y="1627930"/>
            <a:ext cx="422979" cy="593124"/>
            <a:chOff x="1554565" y="1727797"/>
            <a:chExt cx="501138" cy="702723"/>
          </a:xfrm>
          <a:solidFill>
            <a:schemeClr val="accent6"/>
          </a:solidFill>
        </p:grpSpPr>
        <p:sp>
          <p:nvSpPr>
            <p:cNvPr id="240" name="Oval 2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1" name="Oval 2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2" name="Oval 2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3" name="Oval 2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Oval 2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5" name="Group 244"/>
          <p:cNvGrpSpPr/>
          <p:nvPr/>
        </p:nvGrpSpPr>
        <p:grpSpPr>
          <a:xfrm>
            <a:off x="1941232" y="1627930"/>
            <a:ext cx="422979" cy="593124"/>
            <a:chOff x="1554565" y="1727797"/>
            <a:chExt cx="501138" cy="702723"/>
          </a:xfrm>
          <a:solidFill>
            <a:schemeClr val="accent1"/>
          </a:solidFill>
        </p:grpSpPr>
        <p:sp>
          <p:nvSpPr>
            <p:cNvPr id="246" name="Oval 2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Oval 2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Oval 2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Oval 2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Oval 2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1" name="Group 250"/>
          <p:cNvGrpSpPr/>
          <p:nvPr/>
        </p:nvGrpSpPr>
        <p:grpSpPr>
          <a:xfrm>
            <a:off x="2475101" y="1627930"/>
            <a:ext cx="422979" cy="593124"/>
            <a:chOff x="1554565" y="1727797"/>
            <a:chExt cx="501138" cy="702723"/>
          </a:xfrm>
          <a:solidFill>
            <a:schemeClr val="accent1"/>
          </a:solidFill>
        </p:grpSpPr>
        <p:sp>
          <p:nvSpPr>
            <p:cNvPr id="252" name="Oval 2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Oval 2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Oval 2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Oval 2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Oval 2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7" name="Group 256"/>
          <p:cNvGrpSpPr/>
          <p:nvPr/>
        </p:nvGrpSpPr>
        <p:grpSpPr>
          <a:xfrm>
            <a:off x="3008970" y="1627930"/>
            <a:ext cx="422979" cy="593124"/>
            <a:chOff x="1554565" y="1727797"/>
            <a:chExt cx="501138" cy="702723"/>
          </a:xfrm>
          <a:solidFill>
            <a:schemeClr val="accent1"/>
          </a:solidFill>
        </p:grpSpPr>
        <p:sp>
          <p:nvSpPr>
            <p:cNvPr id="258" name="Oval 2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Oval 2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Oval 2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Oval 2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Oval 2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5" name="Group 274"/>
          <p:cNvGrpSpPr/>
          <p:nvPr/>
        </p:nvGrpSpPr>
        <p:grpSpPr>
          <a:xfrm>
            <a:off x="4610577" y="1627930"/>
            <a:ext cx="422979" cy="593124"/>
            <a:chOff x="1554565" y="1727797"/>
            <a:chExt cx="501138" cy="702723"/>
          </a:xfrm>
          <a:solidFill>
            <a:srgbClr val="F79646"/>
          </a:solidFill>
        </p:grpSpPr>
        <p:sp>
          <p:nvSpPr>
            <p:cNvPr id="276" name="Oval 2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Oval 2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Oval 2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Oval 2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Oval 2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1" name="Group 280"/>
          <p:cNvGrpSpPr/>
          <p:nvPr/>
        </p:nvGrpSpPr>
        <p:grpSpPr>
          <a:xfrm>
            <a:off x="5144446" y="1627930"/>
            <a:ext cx="422979" cy="593124"/>
            <a:chOff x="1554565" y="1727797"/>
            <a:chExt cx="501138" cy="702723"/>
          </a:xfrm>
          <a:solidFill>
            <a:schemeClr val="accent1"/>
          </a:solidFill>
        </p:grpSpPr>
        <p:sp>
          <p:nvSpPr>
            <p:cNvPr id="282" name="Oval 2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Oval 2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Oval 2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Oval 2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7" name="Group 286"/>
          <p:cNvGrpSpPr/>
          <p:nvPr/>
        </p:nvGrpSpPr>
        <p:grpSpPr>
          <a:xfrm>
            <a:off x="5678315" y="1627930"/>
            <a:ext cx="422979" cy="593124"/>
            <a:chOff x="1554565" y="1727797"/>
            <a:chExt cx="501138" cy="702723"/>
          </a:xfrm>
          <a:solidFill>
            <a:schemeClr val="accent1"/>
          </a:solidFill>
        </p:grpSpPr>
        <p:sp>
          <p:nvSpPr>
            <p:cNvPr id="288" name="Oval 2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0" name="Oval 2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Oval 2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Oval 2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3" name="Group 292"/>
          <p:cNvGrpSpPr/>
          <p:nvPr/>
        </p:nvGrpSpPr>
        <p:grpSpPr>
          <a:xfrm>
            <a:off x="6212184" y="1627930"/>
            <a:ext cx="422979" cy="593124"/>
            <a:chOff x="1554565" y="1727797"/>
            <a:chExt cx="501138" cy="702723"/>
          </a:xfrm>
          <a:solidFill>
            <a:schemeClr val="accent6"/>
          </a:solidFill>
        </p:grpSpPr>
        <p:sp>
          <p:nvSpPr>
            <p:cNvPr id="294" name="Oval 2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Oval 2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Oval 2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Oval 2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Oval 2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9" name="Group 298"/>
          <p:cNvGrpSpPr/>
          <p:nvPr/>
        </p:nvGrpSpPr>
        <p:grpSpPr>
          <a:xfrm>
            <a:off x="6746053" y="1627930"/>
            <a:ext cx="422979" cy="593124"/>
            <a:chOff x="1554565" y="1727797"/>
            <a:chExt cx="501138" cy="702723"/>
          </a:xfrm>
          <a:solidFill>
            <a:schemeClr val="accent1"/>
          </a:solidFill>
        </p:grpSpPr>
        <p:sp>
          <p:nvSpPr>
            <p:cNvPr id="300" name="Oval 2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Oval 3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2" name="Oval 3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Oval 3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4" name="Oval 3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5" name="Group 304"/>
          <p:cNvGrpSpPr/>
          <p:nvPr/>
        </p:nvGrpSpPr>
        <p:grpSpPr>
          <a:xfrm>
            <a:off x="7279922" y="1627930"/>
            <a:ext cx="422979" cy="593124"/>
            <a:chOff x="1554565" y="1727797"/>
            <a:chExt cx="501138" cy="702723"/>
          </a:xfrm>
          <a:solidFill>
            <a:schemeClr val="accent1"/>
          </a:solidFill>
        </p:grpSpPr>
        <p:sp>
          <p:nvSpPr>
            <p:cNvPr id="306" name="Oval 3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8" name="Oval 3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Oval 3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Oval 3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1" name="Group 310"/>
          <p:cNvGrpSpPr/>
          <p:nvPr/>
        </p:nvGrpSpPr>
        <p:grpSpPr>
          <a:xfrm>
            <a:off x="7813791" y="1627930"/>
            <a:ext cx="422979" cy="593124"/>
            <a:chOff x="1554565" y="1727797"/>
            <a:chExt cx="501138" cy="702723"/>
          </a:xfrm>
          <a:solidFill>
            <a:schemeClr val="accent1"/>
          </a:solidFill>
        </p:grpSpPr>
        <p:sp>
          <p:nvSpPr>
            <p:cNvPr id="312" name="Oval 3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Oval 3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Oval 3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Oval 3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6" name="Oval 3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7" name="Group 316"/>
          <p:cNvGrpSpPr/>
          <p:nvPr/>
        </p:nvGrpSpPr>
        <p:grpSpPr>
          <a:xfrm>
            <a:off x="8347660" y="1627930"/>
            <a:ext cx="422979" cy="593124"/>
            <a:chOff x="1554565" y="1727797"/>
            <a:chExt cx="501138" cy="702723"/>
          </a:xfrm>
          <a:solidFill>
            <a:schemeClr val="accent1"/>
          </a:solidFill>
        </p:grpSpPr>
        <p:sp>
          <p:nvSpPr>
            <p:cNvPr id="318" name="Oval 3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9" name="Oval 3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0" name="Oval 3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Oval 3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2" name="Oval 3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3" name="Group 322"/>
          <p:cNvGrpSpPr/>
          <p:nvPr/>
        </p:nvGrpSpPr>
        <p:grpSpPr>
          <a:xfrm>
            <a:off x="8881522" y="1627930"/>
            <a:ext cx="422979" cy="593124"/>
            <a:chOff x="1554565" y="1727797"/>
            <a:chExt cx="501138" cy="702723"/>
          </a:xfrm>
          <a:solidFill>
            <a:schemeClr val="accent1"/>
          </a:solidFill>
        </p:grpSpPr>
        <p:sp>
          <p:nvSpPr>
            <p:cNvPr id="324" name="Oval 3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5" name="Oval 3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6" name="Oval 3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7" name="Oval 3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8" name="Oval 3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9" name="Group 328"/>
          <p:cNvGrpSpPr/>
          <p:nvPr/>
        </p:nvGrpSpPr>
        <p:grpSpPr>
          <a:xfrm>
            <a:off x="-194244" y="1627930"/>
            <a:ext cx="422979" cy="593124"/>
            <a:chOff x="1554565" y="1727797"/>
            <a:chExt cx="501138" cy="702723"/>
          </a:xfrm>
          <a:solidFill>
            <a:schemeClr val="accent1"/>
          </a:solidFill>
        </p:grpSpPr>
        <p:sp>
          <p:nvSpPr>
            <p:cNvPr id="330" name="Oval 3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Oval 3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2" name="Oval 3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3" name="Oval 3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4" name="Oval 3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5" name="Group 334"/>
          <p:cNvGrpSpPr/>
          <p:nvPr/>
        </p:nvGrpSpPr>
        <p:grpSpPr>
          <a:xfrm>
            <a:off x="90106" y="2413478"/>
            <a:ext cx="422979" cy="593124"/>
            <a:chOff x="1554565" y="1727797"/>
            <a:chExt cx="501138" cy="702723"/>
          </a:xfrm>
          <a:solidFill>
            <a:schemeClr val="accent1"/>
          </a:solidFill>
        </p:grpSpPr>
        <p:sp>
          <p:nvSpPr>
            <p:cNvPr id="336" name="Oval 3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7" name="Oval 3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8" name="Oval 3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Oval 3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Oval 3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1" name="Group 340"/>
          <p:cNvGrpSpPr/>
          <p:nvPr/>
        </p:nvGrpSpPr>
        <p:grpSpPr>
          <a:xfrm>
            <a:off x="623975" y="2413478"/>
            <a:ext cx="422979" cy="593124"/>
            <a:chOff x="1554565" y="1727797"/>
            <a:chExt cx="501138" cy="702723"/>
          </a:xfrm>
          <a:solidFill>
            <a:schemeClr val="accent1"/>
          </a:solidFill>
        </p:grpSpPr>
        <p:sp>
          <p:nvSpPr>
            <p:cNvPr id="342" name="Oval 3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Oval 3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Oval 3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Oval 3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7" name="Group 346"/>
          <p:cNvGrpSpPr/>
          <p:nvPr/>
        </p:nvGrpSpPr>
        <p:grpSpPr>
          <a:xfrm>
            <a:off x="1157844" y="2413478"/>
            <a:ext cx="422979" cy="593124"/>
            <a:chOff x="1554565" y="1727797"/>
            <a:chExt cx="501138" cy="702723"/>
          </a:xfrm>
          <a:solidFill>
            <a:schemeClr val="accent1"/>
          </a:solidFill>
        </p:grpSpPr>
        <p:sp>
          <p:nvSpPr>
            <p:cNvPr id="348" name="Oval 3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9" name="Oval 3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Oval 3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1" name="Oval 3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2" name="Oval 3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3" name="Group 352"/>
          <p:cNvGrpSpPr/>
          <p:nvPr/>
        </p:nvGrpSpPr>
        <p:grpSpPr>
          <a:xfrm>
            <a:off x="1691713" y="2413478"/>
            <a:ext cx="422979" cy="593124"/>
            <a:chOff x="1554565" y="1727797"/>
            <a:chExt cx="501138" cy="702723"/>
          </a:xfrm>
          <a:solidFill>
            <a:schemeClr val="accent1"/>
          </a:solidFill>
        </p:grpSpPr>
        <p:sp>
          <p:nvSpPr>
            <p:cNvPr id="354" name="Oval 3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5" name="Oval 3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6" name="Oval 3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7" name="Oval 3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Oval 3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9" name="Group 358"/>
          <p:cNvGrpSpPr/>
          <p:nvPr/>
        </p:nvGrpSpPr>
        <p:grpSpPr>
          <a:xfrm>
            <a:off x="2225582" y="2413478"/>
            <a:ext cx="422979" cy="593124"/>
            <a:chOff x="1554565" y="1727797"/>
            <a:chExt cx="501138" cy="702723"/>
          </a:xfrm>
          <a:solidFill>
            <a:schemeClr val="accent1"/>
          </a:solidFill>
        </p:grpSpPr>
        <p:sp>
          <p:nvSpPr>
            <p:cNvPr id="360" name="Oval 3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1" name="Oval 3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Oval 3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Oval 3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4" name="Oval 3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5" name="Group 364"/>
          <p:cNvGrpSpPr/>
          <p:nvPr/>
        </p:nvGrpSpPr>
        <p:grpSpPr>
          <a:xfrm>
            <a:off x="2759451" y="2413478"/>
            <a:ext cx="422979" cy="593124"/>
            <a:chOff x="1554565" y="1727797"/>
            <a:chExt cx="501138" cy="702723"/>
          </a:xfrm>
          <a:solidFill>
            <a:schemeClr val="accent1"/>
          </a:solidFill>
        </p:grpSpPr>
        <p:sp>
          <p:nvSpPr>
            <p:cNvPr id="366" name="Oval 3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7" name="Oval 3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Oval 3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9" name="Oval 3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Oval 3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1" name="Group 370"/>
          <p:cNvGrpSpPr/>
          <p:nvPr/>
        </p:nvGrpSpPr>
        <p:grpSpPr>
          <a:xfrm>
            <a:off x="3293320" y="2413478"/>
            <a:ext cx="422979" cy="593124"/>
            <a:chOff x="1554565" y="1727797"/>
            <a:chExt cx="501138" cy="702723"/>
          </a:xfrm>
          <a:solidFill>
            <a:schemeClr val="accent1"/>
          </a:solidFill>
        </p:grpSpPr>
        <p:sp>
          <p:nvSpPr>
            <p:cNvPr id="372" name="Oval 3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Oval 3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Oval 3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5" name="Oval 3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Oval 3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9" name="Group 388"/>
          <p:cNvGrpSpPr/>
          <p:nvPr/>
        </p:nvGrpSpPr>
        <p:grpSpPr>
          <a:xfrm>
            <a:off x="4894927" y="2413478"/>
            <a:ext cx="422979" cy="593124"/>
            <a:chOff x="1554565" y="1727797"/>
            <a:chExt cx="501138" cy="702723"/>
          </a:xfrm>
          <a:solidFill>
            <a:schemeClr val="accent1"/>
          </a:solidFill>
        </p:grpSpPr>
        <p:sp>
          <p:nvSpPr>
            <p:cNvPr id="390" name="Oval 3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Oval 3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2" name="Oval 3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3" name="Oval 3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4" name="Oval 3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5" name="Group 394"/>
          <p:cNvGrpSpPr/>
          <p:nvPr/>
        </p:nvGrpSpPr>
        <p:grpSpPr>
          <a:xfrm>
            <a:off x="5428796" y="2413478"/>
            <a:ext cx="422979" cy="593124"/>
            <a:chOff x="1554565" y="1727797"/>
            <a:chExt cx="501138" cy="702723"/>
          </a:xfrm>
          <a:solidFill>
            <a:schemeClr val="accent1"/>
          </a:solidFill>
        </p:grpSpPr>
        <p:sp>
          <p:nvSpPr>
            <p:cNvPr id="396" name="Oval 3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7" name="Oval 3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8" name="Oval 3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 name="Oval 3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0" name="Oval 3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1" name="Group 400"/>
          <p:cNvGrpSpPr/>
          <p:nvPr/>
        </p:nvGrpSpPr>
        <p:grpSpPr>
          <a:xfrm>
            <a:off x="5962665" y="2413478"/>
            <a:ext cx="422979" cy="593124"/>
            <a:chOff x="1554565" y="1727797"/>
            <a:chExt cx="501138" cy="702723"/>
          </a:xfrm>
          <a:solidFill>
            <a:schemeClr val="accent1"/>
          </a:solidFill>
        </p:grpSpPr>
        <p:sp>
          <p:nvSpPr>
            <p:cNvPr id="402" name="Oval 4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3" name="Oval 4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4" name="Oval 4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5" name="Oval 4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6" name="Oval 4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7" name="Group 406"/>
          <p:cNvGrpSpPr/>
          <p:nvPr/>
        </p:nvGrpSpPr>
        <p:grpSpPr>
          <a:xfrm>
            <a:off x="6496534" y="2413478"/>
            <a:ext cx="422979" cy="593124"/>
            <a:chOff x="1554565" y="1727797"/>
            <a:chExt cx="501138" cy="702723"/>
          </a:xfrm>
          <a:solidFill>
            <a:schemeClr val="accent1"/>
          </a:solidFill>
        </p:grpSpPr>
        <p:sp>
          <p:nvSpPr>
            <p:cNvPr id="408" name="Oval 4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 name="Oval 4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0" name="Oval 4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1" name="Oval 4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2" name="Oval 4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3" name="Group 412"/>
          <p:cNvGrpSpPr/>
          <p:nvPr/>
        </p:nvGrpSpPr>
        <p:grpSpPr>
          <a:xfrm>
            <a:off x="7030403" y="2413478"/>
            <a:ext cx="422979" cy="593124"/>
            <a:chOff x="1554565" y="1727797"/>
            <a:chExt cx="501138" cy="702723"/>
          </a:xfrm>
          <a:solidFill>
            <a:schemeClr val="accent1"/>
          </a:solidFill>
        </p:grpSpPr>
        <p:sp>
          <p:nvSpPr>
            <p:cNvPr id="414" name="Oval 4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5" name="Oval 4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6" name="Oval 4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7" name="Oval 4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8" name="Oval 4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9" name="Group 418"/>
          <p:cNvGrpSpPr/>
          <p:nvPr/>
        </p:nvGrpSpPr>
        <p:grpSpPr>
          <a:xfrm>
            <a:off x="7564272" y="2413478"/>
            <a:ext cx="422979" cy="593124"/>
            <a:chOff x="1554565" y="1727797"/>
            <a:chExt cx="501138" cy="702723"/>
          </a:xfrm>
          <a:solidFill>
            <a:schemeClr val="accent1"/>
          </a:solidFill>
        </p:grpSpPr>
        <p:sp>
          <p:nvSpPr>
            <p:cNvPr id="420" name="Oval 4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1" name="Oval 4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2" name="Oval 4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3" name="Oval 4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4" name="Oval 4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25" name="Group 424"/>
          <p:cNvGrpSpPr/>
          <p:nvPr/>
        </p:nvGrpSpPr>
        <p:grpSpPr>
          <a:xfrm>
            <a:off x="8098141" y="2413478"/>
            <a:ext cx="422979" cy="593124"/>
            <a:chOff x="1554565" y="1727797"/>
            <a:chExt cx="501138" cy="702723"/>
          </a:xfrm>
          <a:solidFill>
            <a:schemeClr val="accent1"/>
          </a:solidFill>
        </p:grpSpPr>
        <p:sp>
          <p:nvSpPr>
            <p:cNvPr id="426" name="Oval 4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7" name="Oval 4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8" name="Oval 4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9" name="Oval 4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0" name="Oval 4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1" name="Group 430"/>
          <p:cNvGrpSpPr/>
          <p:nvPr/>
        </p:nvGrpSpPr>
        <p:grpSpPr>
          <a:xfrm>
            <a:off x="8632003" y="2413478"/>
            <a:ext cx="422979" cy="593124"/>
            <a:chOff x="1554565" y="1727797"/>
            <a:chExt cx="501138" cy="702723"/>
          </a:xfrm>
          <a:solidFill>
            <a:schemeClr val="accent1"/>
          </a:solidFill>
        </p:grpSpPr>
        <p:sp>
          <p:nvSpPr>
            <p:cNvPr id="432" name="Oval 4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3" name="Oval 4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4" name="Oval 4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5" name="Oval 4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6" name="Oval 4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7" name="Group 436"/>
          <p:cNvGrpSpPr/>
          <p:nvPr/>
        </p:nvGrpSpPr>
        <p:grpSpPr>
          <a:xfrm>
            <a:off x="-443763" y="2413478"/>
            <a:ext cx="422979" cy="593124"/>
            <a:chOff x="1554565" y="1727797"/>
            <a:chExt cx="501138" cy="702723"/>
          </a:xfrm>
          <a:solidFill>
            <a:schemeClr val="accent1"/>
          </a:solidFill>
        </p:grpSpPr>
        <p:sp>
          <p:nvSpPr>
            <p:cNvPr id="438" name="Oval 4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9" name="Oval 4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0" name="Oval 4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1" name="Oval 4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2" name="Oval 4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3" name="Group 442"/>
          <p:cNvGrpSpPr/>
          <p:nvPr/>
        </p:nvGrpSpPr>
        <p:grpSpPr>
          <a:xfrm>
            <a:off x="362724" y="3185933"/>
            <a:ext cx="422979" cy="593124"/>
            <a:chOff x="1554565" y="1727797"/>
            <a:chExt cx="501138" cy="702723"/>
          </a:xfrm>
          <a:solidFill>
            <a:schemeClr val="accent1"/>
          </a:solidFill>
        </p:grpSpPr>
        <p:sp>
          <p:nvSpPr>
            <p:cNvPr id="444" name="Oval 4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5" name="Oval 4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6" name="Oval 4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7" name="Oval 4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8" name="Oval 4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9" name="Group 448"/>
          <p:cNvGrpSpPr/>
          <p:nvPr/>
        </p:nvGrpSpPr>
        <p:grpSpPr>
          <a:xfrm>
            <a:off x="896593" y="3185933"/>
            <a:ext cx="422979" cy="593124"/>
            <a:chOff x="1554565" y="1727797"/>
            <a:chExt cx="501138" cy="702723"/>
          </a:xfrm>
          <a:solidFill>
            <a:schemeClr val="accent1"/>
          </a:solidFill>
        </p:grpSpPr>
        <p:sp>
          <p:nvSpPr>
            <p:cNvPr id="450" name="Oval 4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1" name="Oval 4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2" name="Oval 4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3" name="Oval 4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4" name="Oval 4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5" name="Group 454"/>
          <p:cNvGrpSpPr/>
          <p:nvPr/>
        </p:nvGrpSpPr>
        <p:grpSpPr>
          <a:xfrm>
            <a:off x="1430462" y="3185933"/>
            <a:ext cx="422979" cy="593124"/>
            <a:chOff x="1554565" y="1727797"/>
            <a:chExt cx="501138" cy="702723"/>
          </a:xfrm>
          <a:solidFill>
            <a:schemeClr val="accent1"/>
          </a:solidFill>
        </p:grpSpPr>
        <p:sp>
          <p:nvSpPr>
            <p:cNvPr id="456" name="Oval 4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7" name="Oval 4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8" name="Oval 4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9" name="Oval 4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0" name="Oval 4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1" name="Group 460"/>
          <p:cNvGrpSpPr/>
          <p:nvPr/>
        </p:nvGrpSpPr>
        <p:grpSpPr>
          <a:xfrm>
            <a:off x="1964331" y="3185933"/>
            <a:ext cx="422979" cy="593124"/>
            <a:chOff x="1554565" y="1727797"/>
            <a:chExt cx="501138" cy="702723"/>
          </a:xfrm>
          <a:solidFill>
            <a:schemeClr val="accent1"/>
          </a:solidFill>
        </p:grpSpPr>
        <p:sp>
          <p:nvSpPr>
            <p:cNvPr id="462" name="Oval 4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3" name="Oval 4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4" name="Oval 4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5" name="Oval 4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6" name="Oval 4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7" name="Group 466"/>
          <p:cNvGrpSpPr/>
          <p:nvPr/>
        </p:nvGrpSpPr>
        <p:grpSpPr>
          <a:xfrm>
            <a:off x="2498200" y="3185933"/>
            <a:ext cx="422979" cy="593124"/>
            <a:chOff x="1554565" y="1727797"/>
            <a:chExt cx="501138" cy="702723"/>
          </a:xfrm>
          <a:solidFill>
            <a:schemeClr val="accent1"/>
          </a:solidFill>
        </p:grpSpPr>
        <p:sp>
          <p:nvSpPr>
            <p:cNvPr id="468" name="Oval 4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9" name="Oval 4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0" name="Oval 4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1" name="Oval 4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2" name="Oval 4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3" name="Group 472"/>
          <p:cNvGrpSpPr/>
          <p:nvPr/>
        </p:nvGrpSpPr>
        <p:grpSpPr>
          <a:xfrm>
            <a:off x="3032069" y="3185933"/>
            <a:ext cx="422979" cy="593124"/>
            <a:chOff x="1554565" y="1727797"/>
            <a:chExt cx="501138" cy="702723"/>
          </a:xfrm>
          <a:solidFill>
            <a:schemeClr val="accent1"/>
          </a:solidFill>
        </p:grpSpPr>
        <p:sp>
          <p:nvSpPr>
            <p:cNvPr id="474" name="Oval 4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5" name="Oval 4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Oval 4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Oval 4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Oval 4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1" name="Group 490"/>
          <p:cNvGrpSpPr/>
          <p:nvPr/>
        </p:nvGrpSpPr>
        <p:grpSpPr>
          <a:xfrm>
            <a:off x="4633676" y="3185933"/>
            <a:ext cx="422979" cy="593124"/>
            <a:chOff x="1554565" y="1727797"/>
            <a:chExt cx="501138" cy="702723"/>
          </a:xfrm>
          <a:solidFill>
            <a:schemeClr val="accent6"/>
          </a:solidFill>
        </p:grpSpPr>
        <p:sp>
          <p:nvSpPr>
            <p:cNvPr id="492" name="Oval 4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Oval 4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Oval 4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Oval 4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Oval 4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7" name="Group 496"/>
          <p:cNvGrpSpPr/>
          <p:nvPr/>
        </p:nvGrpSpPr>
        <p:grpSpPr>
          <a:xfrm>
            <a:off x="5167545" y="3185933"/>
            <a:ext cx="422979" cy="593124"/>
            <a:chOff x="1554565" y="1727797"/>
            <a:chExt cx="501138" cy="702723"/>
          </a:xfrm>
          <a:solidFill>
            <a:schemeClr val="accent1"/>
          </a:solidFill>
        </p:grpSpPr>
        <p:sp>
          <p:nvSpPr>
            <p:cNvPr id="498" name="Oval 4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9" name="Oval 4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0" name="Oval 4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1" name="Oval 5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2" name="Oval 5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3" name="Group 502"/>
          <p:cNvGrpSpPr/>
          <p:nvPr/>
        </p:nvGrpSpPr>
        <p:grpSpPr>
          <a:xfrm>
            <a:off x="5701414" y="3185933"/>
            <a:ext cx="422979" cy="593124"/>
            <a:chOff x="1554565" y="1727797"/>
            <a:chExt cx="501138" cy="702723"/>
          </a:xfrm>
          <a:solidFill>
            <a:schemeClr val="accent1"/>
          </a:solidFill>
        </p:grpSpPr>
        <p:sp>
          <p:nvSpPr>
            <p:cNvPr id="504" name="Oval 5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5" name="Oval 5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6" name="Oval 5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7" name="Oval 5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8" name="Oval 5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9" name="Group 508"/>
          <p:cNvGrpSpPr/>
          <p:nvPr/>
        </p:nvGrpSpPr>
        <p:grpSpPr>
          <a:xfrm>
            <a:off x="6235283" y="3185933"/>
            <a:ext cx="422979" cy="593124"/>
            <a:chOff x="1554565" y="1727797"/>
            <a:chExt cx="501138" cy="702723"/>
          </a:xfrm>
          <a:solidFill>
            <a:schemeClr val="accent1"/>
          </a:solidFill>
        </p:grpSpPr>
        <p:sp>
          <p:nvSpPr>
            <p:cNvPr id="510" name="Oval 5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1" name="Oval 5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 name="Oval 5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3" name="Oval 5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4" name="Oval 5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5" name="Group 514"/>
          <p:cNvGrpSpPr/>
          <p:nvPr/>
        </p:nvGrpSpPr>
        <p:grpSpPr>
          <a:xfrm>
            <a:off x="6769152" y="3185933"/>
            <a:ext cx="422979" cy="593124"/>
            <a:chOff x="1554565" y="1727797"/>
            <a:chExt cx="501138" cy="702723"/>
          </a:xfrm>
          <a:solidFill>
            <a:schemeClr val="accent6"/>
          </a:solidFill>
        </p:grpSpPr>
        <p:sp>
          <p:nvSpPr>
            <p:cNvPr id="516" name="Oval 5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7" name="Oval 5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8" name="Oval 5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9" name="Oval 5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0" name="Oval 5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1" name="Group 520"/>
          <p:cNvGrpSpPr/>
          <p:nvPr/>
        </p:nvGrpSpPr>
        <p:grpSpPr>
          <a:xfrm>
            <a:off x="7303021" y="3185933"/>
            <a:ext cx="422979" cy="593124"/>
            <a:chOff x="1554565" y="1727797"/>
            <a:chExt cx="501138" cy="702723"/>
          </a:xfrm>
          <a:solidFill>
            <a:schemeClr val="accent1"/>
          </a:solidFill>
        </p:grpSpPr>
        <p:sp>
          <p:nvSpPr>
            <p:cNvPr id="522" name="Oval 5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3" name="Oval 5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4" name="Oval 5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5" name="Oval 5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6" name="Oval 5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7" name="Group 526"/>
          <p:cNvGrpSpPr/>
          <p:nvPr/>
        </p:nvGrpSpPr>
        <p:grpSpPr>
          <a:xfrm>
            <a:off x="7836890" y="3185933"/>
            <a:ext cx="422979" cy="593124"/>
            <a:chOff x="1554565" y="1727797"/>
            <a:chExt cx="501138" cy="702723"/>
          </a:xfrm>
          <a:solidFill>
            <a:schemeClr val="accent1"/>
          </a:solidFill>
        </p:grpSpPr>
        <p:sp>
          <p:nvSpPr>
            <p:cNvPr id="528" name="Oval 5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9" name="Oval 5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0" name="Oval 5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1" name="Oval 5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2" name="Oval 5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3" name="Group 532"/>
          <p:cNvGrpSpPr/>
          <p:nvPr/>
        </p:nvGrpSpPr>
        <p:grpSpPr>
          <a:xfrm>
            <a:off x="8370759" y="3185933"/>
            <a:ext cx="422979" cy="593124"/>
            <a:chOff x="1554565" y="1727797"/>
            <a:chExt cx="501138" cy="702723"/>
          </a:xfrm>
          <a:solidFill>
            <a:schemeClr val="accent1"/>
          </a:solidFill>
        </p:grpSpPr>
        <p:sp>
          <p:nvSpPr>
            <p:cNvPr id="534" name="Oval 5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5" name="Oval 5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6" name="Oval 5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7" name="Oval 5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8" name="Oval 5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9" name="Group 538"/>
          <p:cNvGrpSpPr/>
          <p:nvPr/>
        </p:nvGrpSpPr>
        <p:grpSpPr>
          <a:xfrm>
            <a:off x="8904621" y="3185933"/>
            <a:ext cx="422979" cy="593124"/>
            <a:chOff x="1554565" y="1727797"/>
            <a:chExt cx="501138" cy="702723"/>
          </a:xfrm>
          <a:solidFill>
            <a:schemeClr val="accent1"/>
          </a:solidFill>
        </p:grpSpPr>
        <p:sp>
          <p:nvSpPr>
            <p:cNvPr id="540" name="Oval 5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1" name="Oval 5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2" name="Oval 5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3" name="Oval 5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4" name="Oval 5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45" name="Group 544"/>
          <p:cNvGrpSpPr/>
          <p:nvPr/>
        </p:nvGrpSpPr>
        <p:grpSpPr>
          <a:xfrm>
            <a:off x="-171145" y="3185933"/>
            <a:ext cx="422979" cy="593124"/>
            <a:chOff x="1554565" y="1727797"/>
            <a:chExt cx="501138" cy="702723"/>
          </a:xfrm>
          <a:solidFill>
            <a:schemeClr val="accent1"/>
          </a:solidFill>
        </p:grpSpPr>
        <p:sp>
          <p:nvSpPr>
            <p:cNvPr id="546" name="Oval 5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7" name="Oval 5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8" name="Oval 5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9" name="Oval 5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0" name="Oval 5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1" name="Group 550"/>
          <p:cNvGrpSpPr/>
          <p:nvPr/>
        </p:nvGrpSpPr>
        <p:grpSpPr>
          <a:xfrm>
            <a:off x="80523" y="3958388"/>
            <a:ext cx="422979" cy="593124"/>
            <a:chOff x="1554565" y="1727797"/>
            <a:chExt cx="501138" cy="702723"/>
          </a:xfrm>
          <a:solidFill>
            <a:schemeClr val="accent1"/>
          </a:solidFill>
        </p:grpSpPr>
        <p:sp>
          <p:nvSpPr>
            <p:cNvPr id="552" name="Oval 5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3" name="Oval 5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4" name="Oval 5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5" name="Oval 5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6" name="Oval 5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7" name="Group 556"/>
          <p:cNvGrpSpPr/>
          <p:nvPr/>
        </p:nvGrpSpPr>
        <p:grpSpPr>
          <a:xfrm>
            <a:off x="614392" y="3958388"/>
            <a:ext cx="422979" cy="593124"/>
            <a:chOff x="1554565" y="1727797"/>
            <a:chExt cx="501138" cy="702723"/>
          </a:xfrm>
          <a:solidFill>
            <a:schemeClr val="accent1"/>
          </a:solidFill>
        </p:grpSpPr>
        <p:sp>
          <p:nvSpPr>
            <p:cNvPr id="558" name="Oval 5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9" name="Oval 5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0" name="Oval 5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1" name="Oval 5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2" name="Oval 5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3" name="Group 562"/>
          <p:cNvGrpSpPr/>
          <p:nvPr/>
        </p:nvGrpSpPr>
        <p:grpSpPr>
          <a:xfrm>
            <a:off x="1148261" y="3958388"/>
            <a:ext cx="422979" cy="593124"/>
            <a:chOff x="1554565" y="1727797"/>
            <a:chExt cx="501138" cy="702723"/>
          </a:xfrm>
          <a:solidFill>
            <a:schemeClr val="accent6"/>
          </a:solidFill>
        </p:grpSpPr>
        <p:sp>
          <p:nvSpPr>
            <p:cNvPr id="564" name="Oval 5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5" name="Oval 5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6" name="Oval 5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7" name="Oval 5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8" name="Oval 5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9" name="Group 568"/>
          <p:cNvGrpSpPr/>
          <p:nvPr/>
        </p:nvGrpSpPr>
        <p:grpSpPr>
          <a:xfrm>
            <a:off x="1682130" y="3958388"/>
            <a:ext cx="422979" cy="593124"/>
            <a:chOff x="1554565" y="1727797"/>
            <a:chExt cx="501138" cy="702723"/>
          </a:xfrm>
          <a:solidFill>
            <a:schemeClr val="accent1"/>
          </a:solidFill>
        </p:grpSpPr>
        <p:sp>
          <p:nvSpPr>
            <p:cNvPr id="570" name="Oval 5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1" name="Oval 5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2" name="Oval 5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3" name="Oval 5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4" name="Oval 5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75" name="Group 574"/>
          <p:cNvGrpSpPr/>
          <p:nvPr/>
        </p:nvGrpSpPr>
        <p:grpSpPr>
          <a:xfrm>
            <a:off x="2215999" y="3958388"/>
            <a:ext cx="422979" cy="593124"/>
            <a:chOff x="1554565" y="1727797"/>
            <a:chExt cx="501138" cy="702723"/>
          </a:xfrm>
          <a:solidFill>
            <a:schemeClr val="accent1"/>
          </a:solidFill>
        </p:grpSpPr>
        <p:sp>
          <p:nvSpPr>
            <p:cNvPr id="576" name="Oval 5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7" name="Oval 5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8" name="Oval 5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9" name="Oval 5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0" name="Oval 5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1" name="Group 580"/>
          <p:cNvGrpSpPr/>
          <p:nvPr/>
        </p:nvGrpSpPr>
        <p:grpSpPr>
          <a:xfrm>
            <a:off x="2749868" y="3958388"/>
            <a:ext cx="422979" cy="593124"/>
            <a:chOff x="1554565" y="1727797"/>
            <a:chExt cx="501138" cy="702723"/>
          </a:xfrm>
          <a:solidFill>
            <a:schemeClr val="accent1"/>
          </a:solidFill>
        </p:grpSpPr>
        <p:sp>
          <p:nvSpPr>
            <p:cNvPr id="582" name="Oval 5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3" name="Oval 5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4" name="Oval 5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5" name="Oval 5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6" name="Oval 5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7" name="Group 586"/>
          <p:cNvGrpSpPr/>
          <p:nvPr/>
        </p:nvGrpSpPr>
        <p:grpSpPr>
          <a:xfrm>
            <a:off x="3283737" y="3958388"/>
            <a:ext cx="422979" cy="593124"/>
            <a:chOff x="1554565" y="1727797"/>
            <a:chExt cx="501138" cy="702723"/>
          </a:xfrm>
          <a:solidFill>
            <a:schemeClr val="accent1"/>
          </a:solidFill>
        </p:grpSpPr>
        <p:sp>
          <p:nvSpPr>
            <p:cNvPr id="588" name="Oval 5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9" name="Oval 5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0" name="Oval 5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1" name="Oval 5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2" name="Oval 5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05" name="Group 604"/>
          <p:cNvGrpSpPr/>
          <p:nvPr/>
        </p:nvGrpSpPr>
        <p:grpSpPr>
          <a:xfrm>
            <a:off x="4885344" y="3958388"/>
            <a:ext cx="422979" cy="593124"/>
            <a:chOff x="1554565" y="1727797"/>
            <a:chExt cx="501138" cy="702723"/>
          </a:xfrm>
          <a:solidFill>
            <a:schemeClr val="accent1"/>
          </a:solidFill>
        </p:grpSpPr>
        <p:sp>
          <p:nvSpPr>
            <p:cNvPr id="606" name="Oval 6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7" name="Oval 6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8" name="Oval 6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9" name="Oval 6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0" name="Oval 6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1" name="Group 610"/>
          <p:cNvGrpSpPr/>
          <p:nvPr/>
        </p:nvGrpSpPr>
        <p:grpSpPr>
          <a:xfrm>
            <a:off x="5419213" y="3958388"/>
            <a:ext cx="422979" cy="593124"/>
            <a:chOff x="1554565" y="1727797"/>
            <a:chExt cx="501138" cy="702723"/>
          </a:xfrm>
          <a:solidFill>
            <a:schemeClr val="accent1"/>
          </a:solidFill>
        </p:grpSpPr>
        <p:sp>
          <p:nvSpPr>
            <p:cNvPr id="612" name="Oval 6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3" name="Oval 6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4" name="Oval 6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5" name="Oval 6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6" name="Oval 6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7" name="Group 616"/>
          <p:cNvGrpSpPr/>
          <p:nvPr/>
        </p:nvGrpSpPr>
        <p:grpSpPr>
          <a:xfrm>
            <a:off x="5953082" y="3958388"/>
            <a:ext cx="422979" cy="593124"/>
            <a:chOff x="1554565" y="1727797"/>
            <a:chExt cx="501138" cy="702723"/>
          </a:xfrm>
          <a:solidFill>
            <a:schemeClr val="accent1"/>
          </a:solidFill>
        </p:grpSpPr>
        <p:sp>
          <p:nvSpPr>
            <p:cNvPr id="618" name="Oval 6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9" name="Oval 6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0" name="Oval 6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1" name="Oval 6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2" name="Oval 6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3" name="Group 622"/>
          <p:cNvGrpSpPr/>
          <p:nvPr/>
        </p:nvGrpSpPr>
        <p:grpSpPr>
          <a:xfrm>
            <a:off x="6486951" y="3958388"/>
            <a:ext cx="422979" cy="593124"/>
            <a:chOff x="1554565" y="1727797"/>
            <a:chExt cx="501138" cy="702723"/>
          </a:xfrm>
          <a:solidFill>
            <a:schemeClr val="accent1"/>
          </a:solidFill>
        </p:grpSpPr>
        <p:sp>
          <p:nvSpPr>
            <p:cNvPr id="624" name="Oval 6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5" name="Oval 6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6" name="Oval 6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7" name="Oval 6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8" name="Oval 6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9" name="Group 628"/>
          <p:cNvGrpSpPr/>
          <p:nvPr/>
        </p:nvGrpSpPr>
        <p:grpSpPr>
          <a:xfrm>
            <a:off x="7020820" y="3958388"/>
            <a:ext cx="422979" cy="593124"/>
            <a:chOff x="1554565" y="1727797"/>
            <a:chExt cx="501138" cy="702723"/>
          </a:xfrm>
          <a:solidFill>
            <a:schemeClr val="accent1"/>
          </a:solidFill>
        </p:grpSpPr>
        <p:sp>
          <p:nvSpPr>
            <p:cNvPr id="630" name="Oval 6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1" name="Oval 6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2" name="Oval 6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3" name="Oval 6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 name="Oval 6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35" name="Group 634"/>
          <p:cNvGrpSpPr/>
          <p:nvPr/>
        </p:nvGrpSpPr>
        <p:grpSpPr>
          <a:xfrm>
            <a:off x="7554689" y="3958388"/>
            <a:ext cx="422979" cy="593124"/>
            <a:chOff x="1554565" y="1727797"/>
            <a:chExt cx="501138" cy="702723"/>
          </a:xfrm>
          <a:solidFill>
            <a:schemeClr val="accent1"/>
          </a:solidFill>
        </p:grpSpPr>
        <p:sp>
          <p:nvSpPr>
            <p:cNvPr id="636" name="Oval 6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7" name="Oval 6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8" name="Oval 6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9" name="Oval 6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0" name="Oval 6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1" name="Group 640"/>
          <p:cNvGrpSpPr/>
          <p:nvPr/>
        </p:nvGrpSpPr>
        <p:grpSpPr>
          <a:xfrm>
            <a:off x="8088558" y="3958388"/>
            <a:ext cx="422979" cy="593124"/>
            <a:chOff x="1554565" y="1727797"/>
            <a:chExt cx="501138" cy="702723"/>
          </a:xfrm>
          <a:solidFill>
            <a:schemeClr val="accent1"/>
          </a:solidFill>
        </p:grpSpPr>
        <p:sp>
          <p:nvSpPr>
            <p:cNvPr id="642" name="Oval 6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3" name="Oval 6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4" name="Oval 6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5" name="Oval 6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6" name="Oval 6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7" name="Group 646"/>
          <p:cNvGrpSpPr/>
          <p:nvPr/>
        </p:nvGrpSpPr>
        <p:grpSpPr>
          <a:xfrm>
            <a:off x="8622420" y="3958388"/>
            <a:ext cx="422979" cy="593124"/>
            <a:chOff x="1554565" y="1727797"/>
            <a:chExt cx="501138" cy="702723"/>
          </a:xfrm>
          <a:solidFill>
            <a:schemeClr val="accent1"/>
          </a:solidFill>
        </p:grpSpPr>
        <p:sp>
          <p:nvSpPr>
            <p:cNvPr id="648" name="Oval 6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9" name="Oval 6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0" name="Oval 6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1" name="Oval 6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2" name="Oval 6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3" name="Group 652"/>
          <p:cNvGrpSpPr/>
          <p:nvPr/>
        </p:nvGrpSpPr>
        <p:grpSpPr>
          <a:xfrm>
            <a:off x="-453346" y="3958388"/>
            <a:ext cx="422979" cy="593124"/>
            <a:chOff x="1554565" y="1727797"/>
            <a:chExt cx="501138" cy="702723"/>
          </a:xfrm>
          <a:solidFill>
            <a:schemeClr val="accent1"/>
          </a:solidFill>
        </p:grpSpPr>
        <p:sp>
          <p:nvSpPr>
            <p:cNvPr id="654" name="Oval 6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5" name="Oval 6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6" name="Oval 6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7" name="Oval 6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8" name="Oval 6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9" name="Group 658"/>
          <p:cNvGrpSpPr/>
          <p:nvPr/>
        </p:nvGrpSpPr>
        <p:grpSpPr>
          <a:xfrm>
            <a:off x="353141" y="4704659"/>
            <a:ext cx="422979" cy="593124"/>
            <a:chOff x="1554565" y="1727797"/>
            <a:chExt cx="501138" cy="702723"/>
          </a:xfrm>
          <a:solidFill>
            <a:schemeClr val="accent1"/>
          </a:solidFill>
        </p:grpSpPr>
        <p:sp>
          <p:nvSpPr>
            <p:cNvPr id="660" name="Oval 6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1" name="Oval 6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2" name="Oval 6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3" name="Oval 6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4" name="Oval 6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65" name="Group 664"/>
          <p:cNvGrpSpPr/>
          <p:nvPr/>
        </p:nvGrpSpPr>
        <p:grpSpPr>
          <a:xfrm>
            <a:off x="887010" y="4704659"/>
            <a:ext cx="422979" cy="593124"/>
            <a:chOff x="1554565" y="1727797"/>
            <a:chExt cx="501138" cy="702723"/>
          </a:xfrm>
          <a:solidFill>
            <a:schemeClr val="accent1"/>
          </a:solidFill>
        </p:grpSpPr>
        <p:sp>
          <p:nvSpPr>
            <p:cNvPr id="666" name="Oval 6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7" name="Oval 6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8" name="Oval 6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9" name="Oval 6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0" name="Oval 6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1" name="Group 670"/>
          <p:cNvGrpSpPr/>
          <p:nvPr/>
        </p:nvGrpSpPr>
        <p:grpSpPr>
          <a:xfrm>
            <a:off x="1420879" y="4704659"/>
            <a:ext cx="422979" cy="593124"/>
            <a:chOff x="1554565" y="1727797"/>
            <a:chExt cx="501138" cy="702723"/>
          </a:xfrm>
          <a:solidFill>
            <a:schemeClr val="accent1"/>
          </a:solidFill>
        </p:grpSpPr>
        <p:sp>
          <p:nvSpPr>
            <p:cNvPr id="672" name="Oval 6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3" name="Oval 6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4" name="Oval 6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5" name="Oval 6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6" name="Oval 6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7" name="Group 676"/>
          <p:cNvGrpSpPr/>
          <p:nvPr/>
        </p:nvGrpSpPr>
        <p:grpSpPr>
          <a:xfrm>
            <a:off x="1954748" y="4704659"/>
            <a:ext cx="422979" cy="593124"/>
            <a:chOff x="1554565" y="1727797"/>
            <a:chExt cx="501138" cy="702723"/>
          </a:xfrm>
          <a:solidFill>
            <a:schemeClr val="accent6"/>
          </a:solidFill>
        </p:grpSpPr>
        <p:sp>
          <p:nvSpPr>
            <p:cNvPr id="678" name="Oval 6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9" name="Oval 6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0" name="Oval 6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1" name="Oval 6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2" name="Oval 6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3" name="Group 682"/>
          <p:cNvGrpSpPr/>
          <p:nvPr/>
        </p:nvGrpSpPr>
        <p:grpSpPr>
          <a:xfrm>
            <a:off x="2488617" y="4704659"/>
            <a:ext cx="422979" cy="593124"/>
            <a:chOff x="1554565" y="1727797"/>
            <a:chExt cx="501138" cy="702723"/>
          </a:xfrm>
          <a:solidFill>
            <a:schemeClr val="accent1"/>
          </a:solidFill>
        </p:grpSpPr>
        <p:sp>
          <p:nvSpPr>
            <p:cNvPr id="684" name="Oval 6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5" name="Oval 6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6" name="Oval 6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7" name="Oval 6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8" name="Oval 6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9" name="Group 688"/>
          <p:cNvGrpSpPr/>
          <p:nvPr/>
        </p:nvGrpSpPr>
        <p:grpSpPr>
          <a:xfrm>
            <a:off x="3022486" y="4704659"/>
            <a:ext cx="422979" cy="593124"/>
            <a:chOff x="1554565" y="1727797"/>
            <a:chExt cx="501138" cy="702723"/>
          </a:xfrm>
          <a:solidFill>
            <a:schemeClr val="accent1"/>
          </a:solidFill>
        </p:grpSpPr>
        <p:sp>
          <p:nvSpPr>
            <p:cNvPr id="690" name="Oval 6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1" name="Oval 6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2" name="Oval 6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3" name="Oval 6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4" name="Oval 6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7" name="Group 706"/>
          <p:cNvGrpSpPr/>
          <p:nvPr/>
        </p:nvGrpSpPr>
        <p:grpSpPr>
          <a:xfrm>
            <a:off x="4624093" y="4704659"/>
            <a:ext cx="422979" cy="593124"/>
            <a:chOff x="1554565" y="1727797"/>
            <a:chExt cx="501138" cy="702723"/>
          </a:xfrm>
          <a:solidFill>
            <a:schemeClr val="accent1"/>
          </a:solidFill>
        </p:grpSpPr>
        <p:sp>
          <p:nvSpPr>
            <p:cNvPr id="708" name="Oval 7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9" name="Oval 7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0" name="Oval 7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1" name="Oval 7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2" name="Oval 7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3" name="Group 712"/>
          <p:cNvGrpSpPr/>
          <p:nvPr/>
        </p:nvGrpSpPr>
        <p:grpSpPr>
          <a:xfrm>
            <a:off x="5157962" y="4704659"/>
            <a:ext cx="422979" cy="593124"/>
            <a:chOff x="1554565" y="1727797"/>
            <a:chExt cx="501138" cy="702723"/>
          </a:xfrm>
          <a:solidFill>
            <a:schemeClr val="accent1"/>
          </a:solidFill>
        </p:grpSpPr>
        <p:sp>
          <p:nvSpPr>
            <p:cNvPr id="714" name="Oval 7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5" name="Oval 7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 name="Oval 7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7" name="Oval 7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8" name="Oval 7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9" name="Group 718"/>
          <p:cNvGrpSpPr/>
          <p:nvPr/>
        </p:nvGrpSpPr>
        <p:grpSpPr>
          <a:xfrm>
            <a:off x="5691831" y="4704659"/>
            <a:ext cx="422979" cy="593124"/>
            <a:chOff x="1554565" y="1727797"/>
            <a:chExt cx="501138" cy="702723"/>
          </a:xfrm>
          <a:solidFill>
            <a:schemeClr val="accent1"/>
          </a:solidFill>
        </p:grpSpPr>
        <p:sp>
          <p:nvSpPr>
            <p:cNvPr id="720" name="Oval 7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1" name="Oval 7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2" name="Oval 7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3" name="Oval 7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4" name="Oval 7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25" name="Group 724"/>
          <p:cNvGrpSpPr/>
          <p:nvPr/>
        </p:nvGrpSpPr>
        <p:grpSpPr>
          <a:xfrm>
            <a:off x="6225700" y="4704659"/>
            <a:ext cx="422979" cy="593124"/>
            <a:chOff x="1554565" y="1727797"/>
            <a:chExt cx="501138" cy="702723"/>
          </a:xfrm>
          <a:solidFill>
            <a:schemeClr val="accent1"/>
          </a:solidFill>
        </p:grpSpPr>
        <p:sp>
          <p:nvSpPr>
            <p:cNvPr id="726" name="Oval 7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7" name="Oval 7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8" name="Oval 7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9" name="Oval 7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0" name="Oval 7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1" name="Group 730"/>
          <p:cNvGrpSpPr/>
          <p:nvPr/>
        </p:nvGrpSpPr>
        <p:grpSpPr>
          <a:xfrm>
            <a:off x="6759569" y="4704659"/>
            <a:ext cx="422979" cy="593124"/>
            <a:chOff x="1554565" y="1727797"/>
            <a:chExt cx="501138" cy="702723"/>
          </a:xfrm>
          <a:solidFill>
            <a:schemeClr val="accent6"/>
          </a:solidFill>
        </p:grpSpPr>
        <p:sp>
          <p:nvSpPr>
            <p:cNvPr id="732" name="Oval 7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3" name="Oval 7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4" name="Oval 7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5" name="Oval 7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6" name="Oval 7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7" name="Group 736"/>
          <p:cNvGrpSpPr/>
          <p:nvPr/>
        </p:nvGrpSpPr>
        <p:grpSpPr>
          <a:xfrm>
            <a:off x="7293438" y="4704659"/>
            <a:ext cx="422979" cy="593124"/>
            <a:chOff x="1554565" y="1727797"/>
            <a:chExt cx="501138" cy="702723"/>
          </a:xfrm>
          <a:solidFill>
            <a:schemeClr val="accent1"/>
          </a:solidFill>
        </p:grpSpPr>
        <p:sp>
          <p:nvSpPr>
            <p:cNvPr id="738" name="Oval 7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9" name="Oval 7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0" name="Oval 7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1" name="Oval 7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2" name="Oval 7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3" name="Group 742"/>
          <p:cNvGrpSpPr/>
          <p:nvPr/>
        </p:nvGrpSpPr>
        <p:grpSpPr>
          <a:xfrm>
            <a:off x="7827307" y="4704659"/>
            <a:ext cx="422979" cy="593124"/>
            <a:chOff x="1554565" y="1727797"/>
            <a:chExt cx="501138" cy="702723"/>
          </a:xfrm>
          <a:solidFill>
            <a:schemeClr val="accent1"/>
          </a:solidFill>
        </p:grpSpPr>
        <p:sp>
          <p:nvSpPr>
            <p:cNvPr id="744" name="Oval 7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5" name="Oval 7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6" name="Oval 7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7" name="Oval 7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8" name="Oval 7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9" name="Group 748"/>
          <p:cNvGrpSpPr/>
          <p:nvPr/>
        </p:nvGrpSpPr>
        <p:grpSpPr>
          <a:xfrm>
            <a:off x="8361176" y="4704659"/>
            <a:ext cx="422979" cy="593124"/>
            <a:chOff x="1554565" y="1727797"/>
            <a:chExt cx="501138" cy="702723"/>
          </a:xfrm>
          <a:solidFill>
            <a:schemeClr val="accent1"/>
          </a:solidFill>
        </p:grpSpPr>
        <p:sp>
          <p:nvSpPr>
            <p:cNvPr id="750" name="Oval 7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1" name="Oval 7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2" name="Oval 7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3" name="Oval 7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4" name="Oval 7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55" name="Group 754"/>
          <p:cNvGrpSpPr/>
          <p:nvPr/>
        </p:nvGrpSpPr>
        <p:grpSpPr>
          <a:xfrm>
            <a:off x="8895038" y="4704659"/>
            <a:ext cx="422979" cy="593124"/>
            <a:chOff x="1554565" y="1727797"/>
            <a:chExt cx="501138" cy="702723"/>
          </a:xfrm>
          <a:solidFill>
            <a:schemeClr val="accent1"/>
          </a:solidFill>
        </p:grpSpPr>
        <p:sp>
          <p:nvSpPr>
            <p:cNvPr id="756" name="Oval 7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7" name="Oval 7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8" name="Oval 7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9" name="Oval 7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0" name="Oval 7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1" name="Group 760"/>
          <p:cNvGrpSpPr/>
          <p:nvPr/>
        </p:nvGrpSpPr>
        <p:grpSpPr>
          <a:xfrm>
            <a:off x="-180728" y="4704659"/>
            <a:ext cx="422979" cy="593124"/>
            <a:chOff x="1554565" y="1727797"/>
            <a:chExt cx="501138" cy="702723"/>
          </a:xfrm>
          <a:solidFill>
            <a:schemeClr val="accent1"/>
          </a:solidFill>
        </p:grpSpPr>
        <p:sp>
          <p:nvSpPr>
            <p:cNvPr id="762" name="Oval 7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3" name="Oval 7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4" name="Oval 7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5" name="Oval 7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6" name="Oval 7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7" name="Group 766"/>
          <p:cNvGrpSpPr/>
          <p:nvPr/>
        </p:nvGrpSpPr>
        <p:grpSpPr>
          <a:xfrm>
            <a:off x="90711" y="5457476"/>
            <a:ext cx="422979" cy="593124"/>
            <a:chOff x="1554565" y="1727797"/>
            <a:chExt cx="501138" cy="702723"/>
          </a:xfrm>
          <a:solidFill>
            <a:schemeClr val="accent1"/>
          </a:solidFill>
        </p:grpSpPr>
        <p:sp>
          <p:nvSpPr>
            <p:cNvPr id="768" name="Oval 7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9" name="Oval 7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0" name="Oval 7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1" name="Oval 7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2" name="Oval 7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3" name="Group 772"/>
          <p:cNvGrpSpPr/>
          <p:nvPr/>
        </p:nvGrpSpPr>
        <p:grpSpPr>
          <a:xfrm>
            <a:off x="624580" y="5457476"/>
            <a:ext cx="422979" cy="593124"/>
            <a:chOff x="1554565" y="1727797"/>
            <a:chExt cx="501138" cy="702723"/>
          </a:xfrm>
          <a:solidFill>
            <a:srgbClr val="F79646"/>
          </a:solidFill>
        </p:grpSpPr>
        <p:sp>
          <p:nvSpPr>
            <p:cNvPr id="774" name="Oval 7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5" name="Oval 7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6" name="Oval 7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7" name="Oval 7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8" name="Oval 7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9" name="Group 778"/>
          <p:cNvGrpSpPr/>
          <p:nvPr/>
        </p:nvGrpSpPr>
        <p:grpSpPr>
          <a:xfrm>
            <a:off x="1158449" y="5457476"/>
            <a:ext cx="422979" cy="593124"/>
            <a:chOff x="1554565" y="1727797"/>
            <a:chExt cx="501138" cy="702723"/>
          </a:xfrm>
          <a:solidFill>
            <a:schemeClr val="accent1"/>
          </a:solidFill>
        </p:grpSpPr>
        <p:sp>
          <p:nvSpPr>
            <p:cNvPr id="780" name="Oval 7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1" name="Oval 7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2" name="Oval 7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3" name="Oval 7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4" name="Oval 7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85" name="Group 784"/>
          <p:cNvGrpSpPr/>
          <p:nvPr/>
        </p:nvGrpSpPr>
        <p:grpSpPr>
          <a:xfrm>
            <a:off x="1692318" y="5457476"/>
            <a:ext cx="422979" cy="593124"/>
            <a:chOff x="1554565" y="1727797"/>
            <a:chExt cx="501138" cy="702723"/>
          </a:xfrm>
          <a:solidFill>
            <a:schemeClr val="accent1"/>
          </a:solidFill>
        </p:grpSpPr>
        <p:sp>
          <p:nvSpPr>
            <p:cNvPr id="786" name="Oval 7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7" name="Oval 7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8" name="Oval 7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9" name="Oval 7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0" name="Oval 7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1" name="Group 790"/>
          <p:cNvGrpSpPr/>
          <p:nvPr/>
        </p:nvGrpSpPr>
        <p:grpSpPr>
          <a:xfrm>
            <a:off x="2226187" y="5457476"/>
            <a:ext cx="422979" cy="593124"/>
            <a:chOff x="1554565" y="1727797"/>
            <a:chExt cx="501138" cy="702723"/>
          </a:xfrm>
          <a:solidFill>
            <a:schemeClr val="accent1"/>
          </a:solidFill>
        </p:grpSpPr>
        <p:sp>
          <p:nvSpPr>
            <p:cNvPr id="792" name="Oval 7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3" name="Oval 7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4" name="Oval 7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5" name="Oval 7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6" name="Oval 7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7" name="Group 796"/>
          <p:cNvGrpSpPr/>
          <p:nvPr/>
        </p:nvGrpSpPr>
        <p:grpSpPr>
          <a:xfrm>
            <a:off x="2760056" y="5457476"/>
            <a:ext cx="422979" cy="593124"/>
            <a:chOff x="1554565" y="1727797"/>
            <a:chExt cx="501138" cy="702723"/>
          </a:xfrm>
          <a:solidFill>
            <a:schemeClr val="accent1"/>
          </a:solidFill>
        </p:grpSpPr>
        <p:sp>
          <p:nvSpPr>
            <p:cNvPr id="798" name="Oval 7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9" name="Oval 7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0" name="Oval 7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1" name="Oval 8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2" name="Oval 8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3" name="Group 802"/>
          <p:cNvGrpSpPr/>
          <p:nvPr/>
        </p:nvGrpSpPr>
        <p:grpSpPr>
          <a:xfrm>
            <a:off x="3293925" y="5457476"/>
            <a:ext cx="422979" cy="593124"/>
            <a:chOff x="1554565" y="1727797"/>
            <a:chExt cx="501138" cy="702723"/>
          </a:xfrm>
          <a:solidFill>
            <a:schemeClr val="accent6"/>
          </a:solidFill>
        </p:grpSpPr>
        <p:sp>
          <p:nvSpPr>
            <p:cNvPr id="804" name="Oval 8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5" name="Oval 8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6" name="Oval 8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7" name="Oval 8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8" name="Oval 8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1" name="Group 820"/>
          <p:cNvGrpSpPr/>
          <p:nvPr/>
        </p:nvGrpSpPr>
        <p:grpSpPr>
          <a:xfrm>
            <a:off x="4895532" y="5457476"/>
            <a:ext cx="422979" cy="593124"/>
            <a:chOff x="1554565" y="1727797"/>
            <a:chExt cx="501138" cy="702723"/>
          </a:xfrm>
          <a:solidFill>
            <a:schemeClr val="accent1"/>
          </a:solidFill>
        </p:grpSpPr>
        <p:sp>
          <p:nvSpPr>
            <p:cNvPr id="822" name="Oval 8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3" name="Oval 8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4" name="Oval 8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5" name="Oval 8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6" name="Oval 8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7" name="Group 826"/>
          <p:cNvGrpSpPr/>
          <p:nvPr/>
        </p:nvGrpSpPr>
        <p:grpSpPr>
          <a:xfrm>
            <a:off x="5429401" y="5457476"/>
            <a:ext cx="422979" cy="593124"/>
            <a:chOff x="1554565" y="1727797"/>
            <a:chExt cx="501138" cy="702723"/>
          </a:xfrm>
          <a:solidFill>
            <a:schemeClr val="accent1"/>
          </a:solidFill>
        </p:grpSpPr>
        <p:sp>
          <p:nvSpPr>
            <p:cNvPr id="828" name="Oval 8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9" name="Oval 8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0" name="Oval 8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1" name="Oval 8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2" name="Oval 8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3" name="Group 832"/>
          <p:cNvGrpSpPr/>
          <p:nvPr/>
        </p:nvGrpSpPr>
        <p:grpSpPr>
          <a:xfrm>
            <a:off x="5963270" y="5457476"/>
            <a:ext cx="422979" cy="593124"/>
            <a:chOff x="1554565" y="1727797"/>
            <a:chExt cx="501138" cy="702723"/>
          </a:xfrm>
          <a:solidFill>
            <a:schemeClr val="accent1"/>
          </a:solidFill>
        </p:grpSpPr>
        <p:sp>
          <p:nvSpPr>
            <p:cNvPr id="834" name="Oval 8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5" name="Oval 8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6" name="Oval 8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7" name="Oval 8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8" name="Oval 8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9" name="Group 838"/>
          <p:cNvGrpSpPr/>
          <p:nvPr/>
        </p:nvGrpSpPr>
        <p:grpSpPr>
          <a:xfrm>
            <a:off x="6497139" y="5457476"/>
            <a:ext cx="422979" cy="593124"/>
            <a:chOff x="1554565" y="1727797"/>
            <a:chExt cx="501138" cy="702723"/>
          </a:xfrm>
          <a:solidFill>
            <a:schemeClr val="accent1"/>
          </a:solidFill>
        </p:grpSpPr>
        <p:sp>
          <p:nvSpPr>
            <p:cNvPr id="840" name="Oval 8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1" name="Oval 8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2" name="Oval 8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3" name="Oval 8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4" name="Oval 8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45" name="Group 844"/>
          <p:cNvGrpSpPr/>
          <p:nvPr/>
        </p:nvGrpSpPr>
        <p:grpSpPr>
          <a:xfrm>
            <a:off x="7031008" y="5457476"/>
            <a:ext cx="422979" cy="593124"/>
            <a:chOff x="1554565" y="1727797"/>
            <a:chExt cx="501138" cy="702723"/>
          </a:xfrm>
          <a:solidFill>
            <a:schemeClr val="accent1"/>
          </a:solidFill>
        </p:grpSpPr>
        <p:sp>
          <p:nvSpPr>
            <p:cNvPr id="846" name="Oval 8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7" name="Oval 8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8" name="Oval 8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9" name="Oval 8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0" name="Oval 8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1" name="Group 850"/>
          <p:cNvGrpSpPr/>
          <p:nvPr/>
        </p:nvGrpSpPr>
        <p:grpSpPr>
          <a:xfrm>
            <a:off x="7564877" y="5457476"/>
            <a:ext cx="422979" cy="593124"/>
            <a:chOff x="1554565" y="1727797"/>
            <a:chExt cx="501138" cy="702723"/>
          </a:xfrm>
          <a:solidFill>
            <a:schemeClr val="accent1"/>
          </a:solidFill>
        </p:grpSpPr>
        <p:sp>
          <p:nvSpPr>
            <p:cNvPr id="852" name="Oval 8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3" name="Oval 8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4" name="Oval 8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5" name="Oval 8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6" name="Oval 8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7" name="Group 856"/>
          <p:cNvGrpSpPr/>
          <p:nvPr/>
        </p:nvGrpSpPr>
        <p:grpSpPr>
          <a:xfrm>
            <a:off x="8098746" y="5457476"/>
            <a:ext cx="422979" cy="593124"/>
            <a:chOff x="1554565" y="1727797"/>
            <a:chExt cx="501138" cy="702723"/>
          </a:xfrm>
          <a:solidFill>
            <a:schemeClr val="accent1"/>
          </a:solidFill>
        </p:grpSpPr>
        <p:sp>
          <p:nvSpPr>
            <p:cNvPr id="858" name="Oval 8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9" name="Oval 8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0" name="Oval 8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1" name="Oval 8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2" name="Oval 8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3" name="Group 862"/>
          <p:cNvGrpSpPr/>
          <p:nvPr/>
        </p:nvGrpSpPr>
        <p:grpSpPr>
          <a:xfrm>
            <a:off x="8632608" y="5457476"/>
            <a:ext cx="422979" cy="593124"/>
            <a:chOff x="1554565" y="1727797"/>
            <a:chExt cx="501138" cy="702723"/>
          </a:xfrm>
          <a:solidFill>
            <a:schemeClr val="accent1"/>
          </a:solidFill>
        </p:grpSpPr>
        <p:sp>
          <p:nvSpPr>
            <p:cNvPr id="864" name="Oval 8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5" name="Oval 8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6" name="Oval 8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7" name="Oval 8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8" name="Oval 8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9" name="Group 868"/>
          <p:cNvGrpSpPr/>
          <p:nvPr/>
        </p:nvGrpSpPr>
        <p:grpSpPr>
          <a:xfrm>
            <a:off x="-443158" y="5457476"/>
            <a:ext cx="422979" cy="593124"/>
            <a:chOff x="1554565" y="1727797"/>
            <a:chExt cx="501138" cy="702723"/>
          </a:xfrm>
          <a:solidFill>
            <a:schemeClr val="accent1"/>
          </a:solidFill>
        </p:grpSpPr>
        <p:sp>
          <p:nvSpPr>
            <p:cNvPr id="870" name="Oval 8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1" name="Oval 8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2" name="Oval 8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3" name="Oval 8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4" name="Oval 8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75" name="Group 874"/>
          <p:cNvGrpSpPr/>
          <p:nvPr/>
        </p:nvGrpSpPr>
        <p:grpSpPr>
          <a:xfrm>
            <a:off x="359176" y="6216840"/>
            <a:ext cx="422979" cy="593124"/>
            <a:chOff x="1554565" y="1727797"/>
            <a:chExt cx="501138" cy="702723"/>
          </a:xfrm>
          <a:solidFill>
            <a:schemeClr val="accent1"/>
          </a:solidFill>
        </p:grpSpPr>
        <p:sp>
          <p:nvSpPr>
            <p:cNvPr id="876" name="Oval 8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7" name="Oval 8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8" name="Oval 8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9" name="Oval 8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0" name="Oval 8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1" name="Group 880"/>
          <p:cNvGrpSpPr/>
          <p:nvPr/>
        </p:nvGrpSpPr>
        <p:grpSpPr>
          <a:xfrm>
            <a:off x="893045" y="6216840"/>
            <a:ext cx="422979" cy="593124"/>
            <a:chOff x="1554565" y="1727797"/>
            <a:chExt cx="501138" cy="702723"/>
          </a:xfrm>
          <a:solidFill>
            <a:schemeClr val="accent1"/>
          </a:solidFill>
        </p:grpSpPr>
        <p:sp>
          <p:nvSpPr>
            <p:cNvPr id="882" name="Oval 8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3" name="Oval 8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4" name="Oval 8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5" name="Oval 8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6" name="Oval 8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7" name="Group 886"/>
          <p:cNvGrpSpPr/>
          <p:nvPr/>
        </p:nvGrpSpPr>
        <p:grpSpPr>
          <a:xfrm>
            <a:off x="1426914" y="6216840"/>
            <a:ext cx="422979" cy="593124"/>
            <a:chOff x="1554565" y="1727797"/>
            <a:chExt cx="501138" cy="702723"/>
          </a:xfrm>
          <a:solidFill>
            <a:schemeClr val="accent1"/>
          </a:solidFill>
        </p:grpSpPr>
        <p:sp>
          <p:nvSpPr>
            <p:cNvPr id="888" name="Oval 8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9" name="Oval 8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0" name="Oval 8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1" name="Oval 8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2" name="Oval 8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3" name="Group 892"/>
          <p:cNvGrpSpPr/>
          <p:nvPr/>
        </p:nvGrpSpPr>
        <p:grpSpPr>
          <a:xfrm>
            <a:off x="1960783" y="6216840"/>
            <a:ext cx="422979" cy="593124"/>
            <a:chOff x="1554565" y="1727797"/>
            <a:chExt cx="501138" cy="702723"/>
          </a:xfrm>
          <a:solidFill>
            <a:schemeClr val="accent1"/>
          </a:solidFill>
        </p:grpSpPr>
        <p:sp>
          <p:nvSpPr>
            <p:cNvPr id="894" name="Oval 8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5" name="Oval 8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6" name="Oval 8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7" name="Oval 8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8" name="Oval 8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9" name="Group 898"/>
          <p:cNvGrpSpPr/>
          <p:nvPr/>
        </p:nvGrpSpPr>
        <p:grpSpPr>
          <a:xfrm>
            <a:off x="2494652" y="6216840"/>
            <a:ext cx="422979" cy="593124"/>
            <a:chOff x="1554565" y="1727797"/>
            <a:chExt cx="501138" cy="702723"/>
          </a:xfrm>
          <a:solidFill>
            <a:srgbClr val="F79646"/>
          </a:solidFill>
        </p:grpSpPr>
        <p:sp>
          <p:nvSpPr>
            <p:cNvPr id="900" name="Oval 8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1" name="Oval 9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2" name="Oval 9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3" name="Oval 9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4" name="Oval 9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05" name="Group 904"/>
          <p:cNvGrpSpPr/>
          <p:nvPr/>
        </p:nvGrpSpPr>
        <p:grpSpPr>
          <a:xfrm>
            <a:off x="3028521" y="6216840"/>
            <a:ext cx="422979" cy="593124"/>
            <a:chOff x="1554565" y="1727797"/>
            <a:chExt cx="501138" cy="702723"/>
          </a:xfrm>
          <a:solidFill>
            <a:schemeClr val="accent1"/>
          </a:solidFill>
        </p:grpSpPr>
        <p:sp>
          <p:nvSpPr>
            <p:cNvPr id="906" name="Oval 9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7" name="Oval 9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8" name="Oval 9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9" name="Oval 9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0" name="Oval 9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1" name="Group 910"/>
          <p:cNvGrpSpPr/>
          <p:nvPr/>
        </p:nvGrpSpPr>
        <p:grpSpPr>
          <a:xfrm>
            <a:off x="4639215" y="6216840"/>
            <a:ext cx="422979" cy="593124"/>
            <a:chOff x="1554565" y="1727797"/>
            <a:chExt cx="501138" cy="702723"/>
          </a:xfrm>
          <a:solidFill>
            <a:schemeClr val="accent1"/>
          </a:solidFill>
        </p:grpSpPr>
        <p:sp>
          <p:nvSpPr>
            <p:cNvPr id="912" name="Oval 9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3" name="Oval 9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4" name="Oval 9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5" name="Oval 9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6" name="Oval 9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9" name="Group 928"/>
          <p:cNvGrpSpPr/>
          <p:nvPr/>
        </p:nvGrpSpPr>
        <p:grpSpPr>
          <a:xfrm>
            <a:off x="5163997" y="6216840"/>
            <a:ext cx="422979" cy="593124"/>
            <a:chOff x="1554565" y="1727797"/>
            <a:chExt cx="501138" cy="702723"/>
          </a:xfrm>
          <a:solidFill>
            <a:schemeClr val="accent1"/>
          </a:solidFill>
        </p:grpSpPr>
        <p:sp>
          <p:nvSpPr>
            <p:cNvPr id="930" name="Oval 9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1" name="Oval 9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2" name="Oval 9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3" name="Oval 9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4" name="Oval 9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35" name="Group 934"/>
          <p:cNvGrpSpPr/>
          <p:nvPr/>
        </p:nvGrpSpPr>
        <p:grpSpPr>
          <a:xfrm>
            <a:off x="5697866" y="6216840"/>
            <a:ext cx="422979" cy="593124"/>
            <a:chOff x="1554565" y="1727797"/>
            <a:chExt cx="501138" cy="702723"/>
          </a:xfrm>
          <a:solidFill>
            <a:srgbClr val="F79646"/>
          </a:solidFill>
        </p:grpSpPr>
        <p:sp>
          <p:nvSpPr>
            <p:cNvPr id="936" name="Oval 9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7" name="Oval 9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8" name="Oval 9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9" name="Oval 9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0" name="Oval 9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1" name="Group 940"/>
          <p:cNvGrpSpPr/>
          <p:nvPr/>
        </p:nvGrpSpPr>
        <p:grpSpPr>
          <a:xfrm>
            <a:off x="6231735" y="6216840"/>
            <a:ext cx="422979" cy="593124"/>
            <a:chOff x="1554565" y="1727797"/>
            <a:chExt cx="501138" cy="702723"/>
          </a:xfrm>
          <a:solidFill>
            <a:schemeClr val="accent1"/>
          </a:solidFill>
        </p:grpSpPr>
        <p:sp>
          <p:nvSpPr>
            <p:cNvPr id="942" name="Oval 9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3" name="Oval 9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4" name="Oval 9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5" name="Oval 9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6" name="Oval 9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7" name="Group 946"/>
          <p:cNvGrpSpPr/>
          <p:nvPr/>
        </p:nvGrpSpPr>
        <p:grpSpPr>
          <a:xfrm>
            <a:off x="6765604" y="6216840"/>
            <a:ext cx="422979" cy="593124"/>
            <a:chOff x="1554565" y="1727797"/>
            <a:chExt cx="501138" cy="702723"/>
          </a:xfrm>
          <a:solidFill>
            <a:schemeClr val="accent1"/>
          </a:solidFill>
        </p:grpSpPr>
        <p:sp>
          <p:nvSpPr>
            <p:cNvPr id="948" name="Oval 9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9" name="Oval 9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0" name="Oval 9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1" name="Oval 9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2" name="Oval 9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3" name="Group 952"/>
          <p:cNvGrpSpPr/>
          <p:nvPr/>
        </p:nvGrpSpPr>
        <p:grpSpPr>
          <a:xfrm>
            <a:off x="7299473" y="6216840"/>
            <a:ext cx="422979" cy="593124"/>
            <a:chOff x="1554565" y="1727797"/>
            <a:chExt cx="501138" cy="702723"/>
          </a:xfrm>
          <a:solidFill>
            <a:schemeClr val="accent1"/>
          </a:solidFill>
        </p:grpSpPr>
        <p:sp>
          <p:nvSpPr>
            <p:cNvPr id="954" name="Oval 9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5" name="Oval 9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6" name="Oval 9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7" name="Oval 9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8" name="Oval 9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9" name="Group 958"/>
          <p:cNvGrpSpPr/>
          <p:nvPr/>
        </p:nvGrpSpPr>
        <p:grpSpPr>
          <a:xfrm>
            <a:off x="7833342" y="6216840"/>
            <a:ext cx="422979" cy="593124"/>
            <a:chOff x="1554565" y="1727797"/>
            <a:chExt cx="501138" cy="702723"/>
          </a:xfrm>
          <a:solidFill>
            <a:schemeClr val="accent1"/>
          </a:solidFill>
        </p:grpSpPr>
        <p:sp>
          <p:nvSpPr>
            <p:cNvPr id="960" name="Oval 9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1" name="Oval 9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2" name="Oval 9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3" name="Oval 9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4" name="Oval 9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65" name="Group 964"/>
          <p:cNvGrpSpPr/>
          <p:nvPr/>
        </p:nvGrpSpPr>
        <p:grpSpPr>
          <a:xfrm>
            <a:off x="8367211" y="6216840"/>
            <a:ext cx="422979" cy="593124"/>
            <a:chOff x="1554565" y="1727797"/>
            <a:chExt cx="501138" cy="702723"/>
          </a:xfrm>
          <a:solidFill>
            <a:schemeClr val="accent1"/>
          </a:solidFill>
        </p:grpSpPr>
        <p:sp>
          <p:nvSpPr>
            <p:cNvPr id="966" name="Oval 9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7" name="Oval 9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8" name="Oval 9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9" name="Oval 9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0" name="Oval 9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1" name="Group 970"/>
          <p:cNvGrpSpPr/>
          <p:nvPr/>
        </p:nvGrpSpPr>
        <p:grpSpPr>
          <a:xfrm>
            <a:off x="8901073" y="6216840"/>
            <a:ext cx="422979" cy="593124"/>
            <a:chOff x="1554565" y="1727797"/>
            <a:chExt cx="501138" cy="702723"/>
          </a:xfrm>
          <a:solidFill>
            <a:schemeClr val="accent1"/>
          </a:solidFill>
        </p:grpSpPr>
        <p:sp>
          <p:nvSpPr>
            <p:cNvPr id="972" name="Oval 9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3" name="Oval 9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4" name="Oval 9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5" name="Oval 9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6" name="Oval 9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7" name="Group 976"/>
          <p:cNvGrpSpPr/>
          <p:nvPr/>
        </p:nvGrpSpPr>
        <p:grpSpPr>
          <a:xfrm>
            <a:off x="-174693" y="6216840"/>
            <a:ext cx="422979" cy="593124"/>
            <a:chOff x="1554565" y="1727797"/>
            <a:chExt cx="501138" cy="702723"/>
          </a:xfrm>
          <a:solidFill>
            <a:schemeClr val="accent1"/>
          </a:solidFill>
        </p:grpSpPr>
        <p:sp>
          <p:nvSpPr>
            <p:cNvPr id="978" name="Oval 9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9" name="Oval 9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0" name="Oval 9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1" name="Oval 9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2" name="Oval 9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TextBox 2"/>
          <p:cNvSpPr txBox="1"/>
          <p:nvPr/>
        </p:nvSpPr>
        <p:spPr>
          <a:xfrm>
            <a:off x="797304" y="480606"/>
            <a:ext cx="1596038" cy="523220"/>
          </a:xfrm>
          <a:prstGeom prst="rect">
            <a:avLst/>
          </a:prstGeom>
          <a:noFill/>
        </p:spPr>
        <p:txBody>
          <a:bodyPr wrap="square" rtlCol="0">
            <a:spAutoFit/>
          </a:bodyPr>
          <a:lstStyle/>
          <a:p>
            <a:r>
              <a:rPr lang="en-US" sz="2800" dirty="0">
                <a:solidFill>
                  <a:srgbClr val="FF0000"/>
                </a:solidFill>
              </a:rPr>
              <a:t>Men</a:t>
            </a:r>
          </a:p>
        </p:txBody>
      </p:sp>
      <p:sp>
        <p:nvSpPr>
          <p:cNvPr id="983" name="TextBox 982"/>
          <p:cNvSpPr txBox="1"/>
          <p:nvPr/>
        </p:nvSpPr>
        <p:spPr>
          <a:xfrm>
            <a:off x="6654106" y="480606"/>
            <a:ext cx="1656757" cy="523220"/>
          </a:xfrm>
          <a:prstGeom prst="rect">
            <a:avLst/>
          </a:prstGeom>
          <a:noFill/>
        </p:spPr>
        <p:txBody>
          <a:bodyPr wrap="square" rtlCol="0">
            <a:spAutoFit/>
          </a:bodyPr>
          <a:lstStyle/>
          <a:p>
            <a:r>
              <a:rPr lang="en-US" sz="2800" dirty="0">
                <a:solidFill>
                  <a:srgbClr val="FF0000"/>
                </a:solidFill>
              </a:rPr>
              <a:t>Women</a:t>
            </a:r>
            <a:endParaRPr lang="en-US" dirty="0">
              <a:solidFill>
                <a:srgbClr val="FF0000"/>
              </a:solidFill>
            </a:endParaRPr>
          </a:p>
        </p:txBody>
      </p:sp>
      <p:sp>
        <p:nvSpPr>
          <p:cNvPr id="984" name="TextBox 983"/>
          <p:cNvSpPr txBox="1"/>
          <p:nvPr/>
        </p:nvSpPr>
        <p:spPr>
          <a:xfrm>
            <a:off x="2304515" y="1257673"/>
            <a:ext cx="5148867" cy="523220"/>
          </a:xfrm>
          <a:prstGeom prst="rect">
            <a:avLst/>
          </a:prstGeom>
          <a:noFill/>
        </p:spPr>
        <p:txBody>
          <a:bodyPr wrap="square" rtlCol="0">
            <a:spAutoFit/>
          </a:bodyPr>
          <a:lstStyle/>
          <a:p>
            <a:pPr algn="ctr"/>
            <a:r>
              <a:rPr lang="en-US" sz="2800" dirty="0">
                <a:solidFill>
                  <a:srgbClr val="FF0000"/>
                </a:solidFill>
              </a:rPr>
              <a:t>Stratified Random Sampling</a:t>
            </a:r>
          </a:p>
        </p:txBody>
      </p:sp>
    </p:spTree>
    <p:extLst>
      <p:ext uri="{BB962C8B-B14F-4D97-AF65-F5344CB8AC3E}">
        <p14:creationId xmlns:p14="http://schemas.microsoft.com/office/powerpoint/2010/main" val="3415985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 name="Oval 982"/>
          <p:cNvSpPr/>
          <p:nvPr/>
        </p:nvSpPr>
        <p:spPr>
          <a:xfrm>
            <a:off x="2453287" y="3601110"/>
            <a:ext cx="2103046" cy="276869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4" name="Oval 983"/>
          <p:cNvSpPr/>
          <p:nvPr/>
        </p:nvSpPr>
        <p:spPr>
          <a:xfrm>
            <a:off x="6416603" y="1306759"/>
            <a:ext cx="2103046" cy="276869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Oval 1"/>
          <p:cNvSpPr/>
          <p:nvPr/>
        </p:nvSpPr>
        <p:spPr>
          <a:xfrm>
            <a:off x="273502" y="569232"/>
            <a:ext cx="2103046" cy="276869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 name="Group 9"/>
          <p:cNvGrpSpPr/>
          <p:nvPr/>
        </p:nvGrpSpPr>
        <p:grpSpPr>
          <a:xfrm>
            <a:off x="352536" y="135388"/>
            <a:ext cx="422979" cy="593124"/>
            <a:chOff x="1554565" y="1727797"/>
            <a:chExt cx="501138" cy="702723"/>
          </a:xfrm>
          <a:solidFill>
            <a:schemeClr val="accent1"/>
          </a:solidFill>
        </p:grpSpPr>
        <p:sp>
          <p:nvSpPr>
            <p:cNvPr id="7" name="Oval 6"/>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886405" y="135388"/>
            <a:ext cx="422979" cy="593124"/>
            <a:chOff x="1554565" y="1727797"/>
            <a:chExt cx="501138" cy="702723"/>
          </a:xfrm>
          <a:solidFill>
            <a:schemeClr val="accent1"/>
          </a:solidFill>
        </p:grpSpPr>
        <p:sp>
          <p:nvSpPr>
            <p:cNvPr id="12" name="Oval 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420274" y="135388"/>
            <a:ext cx="422979" cy="593124"/>
            <a:chOff x="1554565" y="1727797"/>
            <a:chExt cx="501138" cy="702723"/>
          </a:xfrm>
          <a:solidFill>
            <a:schemeClr val="accent1"/>
          </a:solidFill>
        </p:grpSpPr>
        <p:sp>
          <p:nvSpPr>
            <p:cNvPr id="18" name="Oval 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1954143" y="135388"/>
            <a:ext cx="422979" cy="593124"/>
            <a:chOff x="1554565" y="1727797"/>
            <a:chExt cx="501138" cy="702723"/>
          </a:xfrm>
          <a:solidFill>
            <a:schemeClr val="accent1"/>
          </a:solidFill>
        </p:grpSpPr>
        <p:sp>
          <p:nvSpPr>
            <p:cNvPr id="24" name="Oval 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2488012" y="135388"/>
            <a:ext cx="422979" cy="593124"/>
            <a:chOff x="1554565" y="1727797"/>
            <a:chExt cx="501138" cy="702723"/>
          </a:xfrm>
          <a:solidFill>
            <a:schemeClr val="accent1"/>
          </a:solidFill>
        </p:grpSpPr>
        <p:sp>
          <p:nvSpPr>
            <p:cNvPr id="30" name="Oval 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3021881" y="135388"/>
            <a:ext cx="422979" cy="593124"/>
            <a:chOff x="1554565" y="1727797"/>
            <a:chExt cx="501138" cy="702723"/>
          </a:xfrm>
          <a:solidFill>
            <a:schemeClr val="accent1"/>
          </a:solidFill>
        </p:grpSpPr>
        <p:sp>
          <p:nvSpPr>
            <p:cNvPr id="36" name="Oval 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3555750" y="135388"/>
            <a:ext cx="422979" cy="593124"/>
            <a:chOff x="1554565" y="1727797"/>
            <a:chExt cx="501138" cy="702723"/>
          </a:xfrm>
          <a:solidFill>
            <a:schemeClr val="accent1"/>
          </a:solidFill>
        </p:grpSpPr>
        <p:sp>
          <p:nvSpPr>
            <p:cNvPr id="42" name="Oval 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4089619" y="135388"/>
            <a:ext cx="422979" cy="593124"/>
            <a:chOff x="1554565" y="1727797"/>
            <a:chExt cx="501138" cy="702723"/>
          </a:xfrm>
          <a:solidFill>
            <a:schemeClr val="accent1"/>
          </a:solidFill>
        </p:grpSpPr>
        <p:sp>
          <p:nvSpPr>
            <p:cNvPr id="48" name="Oval 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4623488" y="135388"/>
            <a:ext cx="422979" cy="593124"/>
            <a:chOff x="1554565" y="1727797"/>
            <a:chExt cx="501138" cy="702723"/>
          </a:xfrm>
          <a:solidFill>
            <a:schemeClr val="accent6"/>
          </a:solidFill>
        </p:grpSpPr>
        <p:sp>
          <p:nvSpPr>
            <p:cNvPr id="54" name="Oval 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5157357" y="135388"/>
            <a:ext cx="422979" cy="593124"/>
            <a:chOff x="1554565" y="1727797"/>
            <a:chExt cx="501138" cy="702723"/>
          </a:xfrm>
          <a:solidFill>
            <a:schemeClr val="accent6"/>
          </a:solidFill>
        </p:grpSpPr>
        <p:sp>
          <p:nvSpPr>
            <p:cNvPr id="60" name="Oval 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5691226" y="135388"/>
            <a:ext cx="422979" cy="593124"/>
            <a:chOff x="1554565" y="1727797"/>
            <a:chExt cx="501138" cy="702723"/>
          </a:xfrm>
          <a:solidFill>
            <a:schemeClr val="accent6"/>
          </a:solidFill>
        </p:grpSpPr>
        <p:sp>
          <p:nvSpPr>
            <p:cNvPr id="66" name="Oval 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6225095" y="135388"/>
            <a:ext cx="422979" cy="593124"/>
            <a:chOff x="1554565" y="1727797"/>
            <a:chExt cx="501138" cy="702723"/>
          </a:xfrm>
          <a:solidFill>
            <a:schemeClr val="accent1"/>
          </a:solidFill>
        </p:grpSpPr>
        <p:sp>
          <p:nvSpPr>
            <p:cNvPr id="72" name="Oval 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6758964" y="135388"/>
            <a:ext cx="422979" cy="593124"/>
            <a:chOff x="1554565" y="1727797"/>
            <a:chExt cx="501138" cy="702723"/>
          </a:xfrm>
          <a:solidFill>
            <a:schemeClr val="accent1"/>
          </a:solidFill>
        </p:grpSpPr>
        <p:sp>
          <p:nvSpPr>
            <p:cNvPr id="84" name="Oval 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 name="Group 88"/>
          <p:cNvGrpSpPr/>
          <p:nvPr/>
        </p:nvGrpSpPr>
        <p:grpSpPr>
          <a:xfrm>
            <a:off x="7292833" y="135388"/>
            <a:ext cx="422979" cy="593124"/>
            <a:chOff x="1554565" y="1727797"/>
            <a:chExt cx="501138" cy="702723"/>
          </a:xfrm>
          <a:solidFill>
            <a:schemeClr val="accent1"/>
          </a:solidFill>
        </p:grpSpPr>
        <p:sp>
          <p:nvSpPr>
            <p:cNvPr id="90" name="Oval 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 name="Group 94"/>
          <p:cNvGrpSpPr/>
          <p:nvPr/>
        </p:nvGrpSpPr>
        <p:grpSpPr>
          <a:xfrm>
            <a:off x="7826702" y="135388"/>
            <a:ext cx="422979" cy="593124"/>
            <a:chOff x="1554565" y="1727797"/>
            <a:chExt cx="501138" cy="702723"/>
          </a:xfrm>
          <a:solidFill>
            <a:schemeClr val="accent1"/>
          </a:solidFill>
        </p:grpSpPr>
        <p:sp>
          <p:nvSpPr>
            <p:cNvPr id="96" name="Oval 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1" name="Group 100"/>
          <p:cNvGrpSpPr/>
          <p:nvPr/>
        </p:nvGrpSpPr>
        <p:grpSpPr>
          <a:xfrm>
            <a:off x="8360571" y="135388"/>
            <a:ext cx="422979" cy="593124"/>
            <a:chOff x="1554565" y="1727797"/>
            <a:chExt cx="501138" cy="702723"/>
          </a:xfrm>
          <a:solidFill>
            <a:schemeClr val="accent1"/>
          </a:solidFill>
        </p:grpSpPr>
        <p:sp>
          <p:nvSpPr>
            <p:cNvPr id="102" name="Oval 1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8894433" y="135388"/>
            <a:ext cx="422979" cy="593124"/>
            <a:chOff x="1554565" y="1727797"/>
            <a:chExt cx="501138" cy="702723"/>
          </a:xfrm>
          <a:solidFill>
            <a:schemeClr val="accent1"/>
          </a:solidFill>
        </p:grpSpPr>
        <p:sp>
          <p:nvSpPr>
            <p:cNvPr id="108" name="Oval 1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Oval 1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Oval 1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3" name="Group 112"/>
          <p:cNvGrpSpPr/>
          <p:nvPr/>
        </p:nvGrpSpPr>
        <p:grpSpPr>
          <a:xfrm>
            <a:off x="-181333" y="135388"/>
            <a:ext cx="422979" cy="593124"/>
            <a:chOff x="1554565" y="1727797"/>
            <a:chExt cx="501138" cy="702723"/>
          </a:xfrm>
          <a:solidFill>
            <a:schemeClr val="accent1"/>
          </a:solidFill>
        </p:grpSpPr>
        <p:sp>
          <p:nvSpPr>
            <p:cNvPr id="114" name="Oval 1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Oval 1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62012" y="862020"/>
            <a:ext cx="422979" cy="593124"/>
            <a:chOff x="1554565" y="1727797"/>
            <a:chExt cx="501138" cy="702723"/>
          </a:xfrm>
          <a:solidFill>
            <a:schemeClr val="accent1"/>
          </a:solidFill>
        </p:grpSpPr>
        <p:sp>
          <p:nvSpPr>
            <p:cNvPr id="120" name="Oval 1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5" name="Group 124"/>
          <p:cNvGrpSpPr/>
          <p:nvPr/>
        </p:nvGrpSpPr>
        <p:grpSpPr>
          <a:xfrm>
            <a:off x="595881" y="862020"/>
            <a:ext cx="422979" cy="593124"/>
            <a:chOff x="1554565" y="1727797"/>
            <a:chExt cx="501138" cy="702723"/>
          </a:xfrm>
          <a:solidFill>
            <a:schemeClr val="accent6"/>
          </a:solidFill>
        </p:grpSpPr>
        <p:sp>
          <p:nvSpPr>
            <p:cNvPr id="126" name="Oval 1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Oval 1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1" name="Group 130"/>
          <p:cNvGrpSpPr/>
          <p:nvPr/>
        </p:nvGrpSpPr>
        <p:grpSpPr>
          <a:xfrm>
            <a:off x="1129750" y="862020"/>
            <a:ext cx="422979" cy="593124"/>
            <a:chOff x="1554565" y="1727797"/>
            <a:chExt cx="501138" cy="702723"/>
          </a:xfrm>
          <a:solidFill>
            <a:schemeClr val="accent6"/>
          </a:solidFill>
        </p:grpSpPr>
        <p:sp>
          <p:nvSpPr>
            <p:cNvPr id="132" name="Oval 1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7" name="Group 136"/>
          <p:cNvGrpSpPr/>
          <p:nvPr/>
        </p:nvGrpSpPr>
        <p:grpSpPr>
          <a:xfrm>
            <a:off x="1663619" y="862020"/>
            <a:ext cx="422979" cy="593124"/>
            <a:chOff x="1554565" y="1727797"/>
            <a:chExt cx="501138" cy="702723"/>
          </a:xfrm>
          <a:solidFill>
            <a:schemeClr val="accent6"/>
          </a:solidFill>
        </p:grpSpPr>
        <p:sp>
          <p:nvSpPr>
            <p:cNvPr id="138" name="Oval 1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2197488" y="862020"/>
            <a:ext cx="422979" cy="593124"/>
            <a:chOff x="1554565" y="1727797"/>
            <a:chExt cx="501138" cy="702723"/>
          </a:xfrm>
          <a:solidFill>
            <a:schemeClr val="accent1"/>
          </a:solidFill>
        </p:grpSpPr>
        <p:sp>
          <p:nvSpPr>
            <p:cNvPr id="144" name="Oval 1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Oval 1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2731357" y="862020"/>
            <a:ext cx="422979" cy="593124"/>
            <a:chOff x="1554565" y="1727797"/>
            <a:chExt cx="501138" cy="702723"/>
          </a:xfrm>
          <a:solidFill>
            <a:schemeClr val="accent1"/>
          </a:solidFill>
        </p:grpSpPr>
        <p:sp>
          <p:nvSpPr>
            <p:cNvPr id="150" name="Oval 1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Oval 1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Oval 1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Oval 1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Oval 1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5" name="Group 154"/>
          <p:cNvGrpSpPr/>
          <p:nvPr/>
        </p:nvGrpSpPr>
        <p:grpSpPr>
          <a:xfrm>
            <a:off x="3265226" y="862020"/>
            <a:ext cx="422979" cy="593124"/>
            <a:chOff x="1554565" y="1727797"/>
            <a:chExt cx="501138" cy="702723"/>
          </a:xfrm>
          <a:solidFill>
            <a:schemeClr val="accent1"/>
          </a:solidFill>
        </p:grpSpPr>
        <p:sp>
          <p:nvSpPr>
            <p:cNvPr id="156" name="Oval 1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Oval 1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Oval 1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 1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Oval 1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1" name="Group 160"/>
          <p:cNvGrpSpPr/>
          <p:nvPr/>
        </p:nvGrpSpPr>
        <p:grpSpPr>
          <a:xfrm>
            <a:off x="3799095" y="862020"/>
            <a:ext cx="422979" cy="593124"/>
            <a:chOff x="1554565" y="1727797"/>
            <a:chExt cx="501138" cy="702723"/>
          </a:xfrm>
          <a:solidFill>
            <a:schemeClr val="accent1"/>
          </a:solidFill>
        </p:grpSpPr>
        <p:sp>
          <p:nvSpPr>
            <p:cNvPr id="162" name="Oval 1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Oval 1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Oval 1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Oval 1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Oval 1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7" name="Group 166"/>
          <p:cNvGrpSpPr/>
          <p:nvPr/>
        </p:nvGrpSpPr>
        <p:grpSpPr>
          <a:xfrm>
            <a:off x="4332964" y="862020"/>
            <a:ext cx="422979" cy="593124"/>
            <a:chOff x="1554565" y="1727797"/>
            <a:chExt cx="501138" cy="702723"/>
          </a:xfrm>
          <a:solidFill>
            <a:schemeClr val="accent6"/>
          </a:solidFill>
        </p:grpSpPr>
        <p:sp>
          <p:nvSpPr>
            <p:cNvPr id="168" name="Oval 1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Oval 1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Oval 1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Oval 1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Oval 1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3" name="Group 172"/>
          <p:cNvGrpSpPr/>
          <p:nvPr/>
        </p:nvGrpSpPr>
        <p:grpSpPr>
          <a:xfrm>
            <a:off x="4866833" y="862020"/>
            <a:ext cx="422979" cy="593124"/>
            <a:chOff x="1554565" y="1727797"/>
            <a:chExt cx="501138" cy="702723"/>
          </a:xfrm>
          <a:solidFill>
            <a:schemeClr val="accent6"/>
          </a:solidFill>
        </p:grpSpPr>
        <p:sp>
          <p:nvSpPr>
            <p:cNvPr id="174" name="Oval 1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Oval 1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5400702" y="862020"/>
            <a:ext cx="422979" cy="593124"/>
            <a:chOff x="1554565" y="1727797"/>
            <a:chExt cx="501138" cy="702723"/>
          </a:xfrm>
          <a:solidFill>
            <a:schemeClr val="accent6"/>
          </a:solidFill>
        </p:grpSpPr>
        <p:sp>
          <p:nvSpPr>
            <p:cNvPr id="180" name="Oval 1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Oval 1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Oval 1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Oval 1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5" name="Group 184"/>
          <p:cNvGrpSpPr/>
          <p:nvPr/>
        </p:nvGrpSpPr>
        <p:grpSpPr>
          <a:xfrm>
            <a:off x="5934571" y="862020"/>
            <a:ext cx="422979" cy="593124"/>
            <a:chOff x="1554565" y="1727797"/>
            <a:chExt cx="501138" cy="702723"/>
          </a:xfrm>
          <a:solidFill>
            <a:schemeClr val="accent6"/>
          </a:solidFill>
        </p:grpSpPr>
        <p:sp>
          <p:nvSpPr>
            <p:cNvPr id="186" name="Oval 1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Oval 1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Oval 1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Oval 1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Oval 1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1" name="Group 190"/>
          <p:cNvGrpSpPr/>
          <p:nvPr/>
        </p:nvGrpSpPr>
        <p:grpSpPr>
          <a:xfrm>
            <a:off x="6468440" y="862020"/>
            <a:ext cx="422979" cy="593124"/>
            <a:chOff x="1554565" y="1727797"/>
            <a:chExt cx="501138" cy="702723"/>
          </a:xfrm>
          <a:solidFill>
            <a:schemeClr val="accent1"/>
          </a:solidFill>
        </p:grpSpPr>
        <p:sp>
          <p:nvSpPr>
            <p:cNvPr id="192" name="Oval 1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Oval 1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Oval 1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Oval 1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Oval 1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7002309" y="862020"/>
            <a:ext cx="422979" cy="593124"/>
            <a:chOff x="1554565" y="1727797"/>
            <a:chExt cx="501138" cy="702723"/>
          </a:xfrm>
          <a:solidFill>
            <a:schemeClr val="accent1"/>
          </a:solidFill>
        </p:grpSpPr>
        <p:sp>
          <p:nvSpPr>
            <p:cNvPr id="198" name="Oval 1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Oval 1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Oval 1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Oval 2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 name="Oval 2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3" name="Group 202"/>
          <p:cNvGrpSpPr/>
          <p:nvPr/>
        </p:nvGrpSpPr>
        <p:grpSpPr>
          <a:xfrm>
            <a:off x="7536178" y="862020"/>
            <a:ext cx="422979" cy="593124"/>
            <a:chOff x="1554565" y="1727797"/>
            <a:chExt cx="501138" cy="702723"/>
          </a:xfrm>
          <a:solidFill>
            <a:schemeClr val="accent1"/>
          </a:solidFill>
        </p:grpSpPr>
        <p:sp>
          <p:nvSpPr>
            <p:cNvPr id="204" name="Oval 2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Oval 2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Oval 2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7" name="Oval 2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Oval 2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9" name="Group 208"/>
          <p:cNvGrpSpPr/>
          <p:nvPr/>
        </p:nvGrpSpPr>
        <p:grpSpPr>
          <a:xfrm>
            <a:off x="8070047" y="862020"/>
            <a:ext cx="422979" cy="593124"/>
            <a:chOff x="1554565" y="1727797"/>
            <a:chExt cx="501138" cy="702723"/>
          </a:xfrm>
          <a:solidFill>
            <a:schemeClr val="accent1"/>
          </a:solidFill>
        </p:grpSpPr>
        <p:sp>
          <p:nvSpPr>
            <p:cNvPr id="210" name="Oval 2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Oval 2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Oval 2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Oval 2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Oval 2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5" name="Group 214"/>
          <p:cNvGrpSpPr/>
          <p:nvPr/>
        </p:nvGrpSpPr>
        <p:grpSpPr>
          <a:xfrm>
            <a:off x="8603909" y="862020"/>
            <a:ext cx="422979" cy="593124"/>
            <a:chOff x="1554565" y="1727797"/>
            <a:chExt cx="501138" cy="702723"/>
          </a:xfrm>
          <a:solidFill>
            <a:schemeClr val="accent1"/>
          </a:solidFill>
        </p:grpSpPr>
        <p:sp>
          <p:nvSpPr>
            <p:cNvPr id="216" name="Oval 2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Oval 2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Oval 2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Oval 2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Oval 2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1" name="Group 220"/>
          <p:cNvGrpSpPr/>
          <p:nvPr/>
        </p:nvGrpSpPr>
        <p:grpSpPr>
          <a:xfrm>
            <a:off x="-471857" y="862020"/>
            <a:ext cx="422979" cy="593124"/>
            <a:chOff x="1554565" y="1727797"/>
            <a:chExt cx="501138" cy="702723"/>
          </a:xfrm>
          <a:solidFill>
            <a:schemeClr val="accent1"/>
          </a:solidFill>
        </p:grpSpPr>
        <p:sp>
          <p:nvSpPr>
            <p:cNvPr id="222" name="Oval 2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Oval 2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Oval 2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Oval 2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Oval 2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7" name="Group 226"/>
          <p:cNvGrpSpPr/>
          <p:nvPr/>
        </p:nvGrpSpPr>
        <p:grpSpPr>
          <a:xfrm>
            <a:off x="339625" y="1627930"/>
            <a:ext cx="422979" cy="593124"/>
            <a:chOff x="1554565" y="1727797"/>
            <a:chExt cx="501138" cy="702723"/>
          </a:xfrm>
          <a:solidFill>
            <a:schemeClr val="accent6"/>
          </a:solidFill>
        </p:grpSpPr>
        <p:sp>
          <p:nvSpPr>
            <p:cNvPr id="228" name="Oval 2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Oval 2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0" name="Oval 2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1" name="Oval 2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Oval 2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3" name="Group 232"/>
          <p:cNvGrpSpPr/>
          <p:nvPr/>
        </p:nvGrpSpPr>
        <p:grpSpPr>
          <a:xfrm>
            <a:off x="873494" y="1627930"/>
            <a:ext cx="422979" cy="593124"/>
            <a:chOff x="1554565" y="1727797"/>
            <a:chExt cx="501138" cy="702723"/>
          </a:xfrm>
          <a:solidFill>
            <a:schemeClr val="accent6"/>
          </a:solidFill>
        </p:grpSpPr>
        <p:sp>
          <p:nvSpPr>
            <p:cNvPr id="234" name="Oval 2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Oval 2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Oval 2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Oval 2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Oval 2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9" name="Group 238"/>
          <p:cNvGrpSpPr/>
          <p:nvPr/>
        </p:nvGrpSpPr>
        <p:grpSpPr>
          <a:xfrm>
            <a:off x="1407363" y="1627930"/>
            <a:ext cx="422979" cy="593124"/>
            <a:chOff x="1554565" y="1727797"/>
            <a:chExt cx="501138" cy="702723"/>
          </a:xfrm>
          <a:solidFill>
            <a:schemeClr val="accent6"/>
          </a:solidFill>
        </p:grpSpPr>
        <p:sp>
          <p:nvSpPr>
            <p:cNvPr id="240" name="Oval 2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1" name="Oval 2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2" name="Oval 2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3" name="Oval 2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Oval 2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5" name="Group 244"/>
          <p:cNvGrpSpPr/>
          <p:nvPr/>
        </p:nvGrpSpPr>
        <p:grpSpPr>
          <a:xfrm>
            <a:off x="1941232" y="1627930"/>
            <a:ext cx="422979" cy="593124"/>
            <a:chOff x="1554565" y="1727797"/>
            <a:chExt cx="501138" cy="702723"/>
          </a:xfrm>
          <a:solidFill>
            <a:schemeClr val="accent6"/>
          </a:solidFill>
        </p:grpSpPr>
        <p:sp>
          <p:nvSpPr>
            <p:cNvPr id="246" name="Oval 2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Oval 2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Oval 2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Oval 2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Oval 2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1" name="Group 250"/>
          <p:cNvGrpSpPr/>
          <p:nvPr/>
        </p:nvGrpSpPr>
        <p:grpSpPr>
          <a:xfrm>
            <a:off x="2475101" y="1627930"/>
            <a:ext cx="422979" cy="593124"/>
            <a:chOff x="1554565" y="1727797"/>
            <a:chExt cx="501138" cy="702723"/>
          </a:xfrm>
          <a:solidFill>
            <a:schemeClr val="accent1"/>
          </a:solidFill>
        </p:grpSpPr>
        <p:sp>
          <p:nvSpPr>
            <p:cNvPr id="252" name="Oval 2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Oval 2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Oval 2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Oval 2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Oval 2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7" name="Group 256"/>
          <p:cNvGrpSpPr/>
          <p:nvPr/>
        </p:nvGrpSpPr>
        <p:grpSpPr>
          <a:xfrm>
            <a:off x="3008970" y="1627930"/>
            <a:ext cx="422979" cy="593124"/>
            <a:chOff x="1554565" y="1727797"/>
            <a:chExt cx="501138" cy="702723"/>
          </a:xfrm>
          <a:solidFill>
            <a:schemeClr val="accent1"/>
          </a:solidFill>
        </p:grpSpPr>
        <p:sp>
          <p:nvSpPr>
            <p:cNvPr id="258" name="Oval 2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Oval 2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Oval 2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Oval 2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Oval 2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3" name="Group 262"/>
          <p:cNvGrpSpPr/>
          <p:nvPr/>
        </p:nvGrpSpPr>
        <p:grpSpPr>
          <a:xfrm>
            <a:off x="3542839" y="1627930"/>
            <a:ext cx="422979" cy="593124"/>
            <a:chOff x="1554565" y="1727797"/>
            <a:chExt cx="501138" cy="702723"/>
          </a:xfrm>
          <a:solidFill>
            <a:schemeClr val="accent1"/>
          </a:solidFill>
        </p:grpSpPr>
        <p:sp>
          <p:nvSpPr>
            <p:cNvPr id="264" name="Oval 2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Oval 2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Oval 2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Oval 2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8" name="Oval 2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9" name="Group 268"/>
          <p:cNvGrpSpPr/>
          <p:nvPr/>
        </p:nvGrpSpPr>
        <p:grpSpPr>
          <a:xfrm>
            <a:off x="4076708" y="1627930"/>
            <a:ext cx="422979" cy="593124"/>
            <a:chOff x="1554565" y="1727797"/>
            <a:chExt cx="501138" cy="702723"/>
          </a:xfrm>
          <a:solidFill>
            <a:schemeClr val="accent1"/>
          </a:solidFill>
        </p:grpSpPr>
        <p:sp>
          <p:nvSpPr>
            <p:cNvPr id="270" name="Oval 2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Oval 2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Oval 2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Oval 2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Oval 2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5" name="Group 274"/>
          <p:cNvGrpSpPr/>
          <p:nvPr/>
        </p:nvGrpSpPr>
        <p:grpSpPr>
          <a:xfrm>
            <a:off x="4610577" y="1627930"/>
            <a:ext cx="422979" cy="593124"/>
            <a:chOff x="1554565" y="1727797"/>
            <a:chExt cx="501138" cy="702723"/>
          </a:xfrm>
          <a:solidFill>
            <a:schemeClr val="accent6"/>
          </a:solidFill>
        </p:grpSpPr>
        <p:sp>
          <p:nvSpPr>
            <p:cNvPr id="276" name="Oval 2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Oval 2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Oval 2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Oval 2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Oval 2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1" name="Group 280"/>
          <p:cNvGrpSpPr/>
          <p:nvPr/>
        </p:nvGrpSpPr>
        <p:grpSpPr>
          <a:xfrm>
            <a:off x="5144446" y="1627930"/>
            <a:ext cx="422979" cy="593124"/>
            <a:chOff x="1554565" y="1727797"/>
            <a:chExt cx="501138" cy="702723"/>
          </a:xfrm>
          <a:solidFill>
            <a:schemeClr val="accent6"/>
          </a:solidFill>
        </p:grpSpPr>
        <p:sp>
          <p:nvSpPr>
            <p:cNvPr id="282" name="Oval 2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Oval 2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Oval 2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Oval 2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7" name="Group 286"/>
          <p:cNvGrpSpPr/>
          <p:nvPr/>
        </p:nvGrpSpPr>
        <p:grpSpPr>
          <a:xfrm>
            <a:off x="5678315" y="1627930"/>
            <a:ext cx="422979" cy="593124"/>
            <a:chOff x="1554565" y="1727797"/>
            <a:chExt cx="501138" cy="702723"/>
          </a:xfrm>
          <a:solidFill>
            <a:schemeClr val="accent6"/>
          </a:solidFill>
        </p:grpSpPr>
        <p:sp>
          <p:nvSpPr>
            <p:cNvPr id="288" name="Oval 2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0" name="Oval 2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Oval 2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Oval 2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3" name="Group 292"/>
          <p:cNvGrpSpPr/>
          <p:nvPr/>
        </p:nvGrpSpPr>
        <p:grpSpPr>
          <a:xfrm>
            <a:off x="6212184" y="1627930"/>
            <a:ext cx="422979" cy="593124"/>
            <a:chOff x="1554565" y="1727797"/>
            <a:chExt cx="501138" cy="702723"/>
          </a:xfrm>
          <a:solidFill>
            <a:schemeClr val="accent1"/>
          </a:solidFill>
        </p:grpSpPr>
        <p:sp>
          <p:nvSpPr>
            <p:cNvPr id="294" name="Oval 2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Oval 2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Oval 2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Oval 2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Oval 2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9" name="Group 298"/>
          <p:cNvGrpSpPr/>
          <p:nvPr/>
        </p:nvGrpSpPr>
        <p:grpSpPr>
          <a:xfrm>
            <a:off x="6746053" y="1627930"/>
            <a:ext cx="422979" cy="593124"/>
            <a:chOff x="1554565" y="1727797"/>
            <a:chExt cx="501138" cy="702723"/>
          </a:xfrm>
          <a:solidFill>
            <a:schemeClr val="accent6"/>
          </a:solidFill>
        </p:grpSpPr>
        <p:sp>
          <p:nvSpPr>
            <p:cNvPr id="300" name="Oval 2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Oval 3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2" name="Oval 3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Oval 3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4" name="Oval 3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5" name="Group 304"/>
          <p:cNvGrpSpPr/>
          <p:nvPr/>
        </p:nvGrpSpPr>
        <p:grpSpPr>
          <a:xfrm>
            <a:off x="7279922" y="1627930"/>
            <a:ext cx="422979" cy="593124"/>
            <a:chOff x="1554565" y="1727797"/>
            <a:chExt cx="501138" cy="702723"/>
          </a:xfrm>
          <a:solidFill>
            <a:schemeClr val="accent6"/>
          </a:solidFill>
        </p:grpSpPr>
        <p:sp>
          <p:nvSpPr>
            <p:cNvPr id="306" name="Oval 3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8" name="Oval 3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Oval 3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Oval 3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1" name="Group 310"/>
          <p:cNvGrpSpPr/>
          <p:nvPr/>
        </p:nvGrpSpPr>
        <p:grpSpPr>
          <a:xfrm>
            <a:off x="7813791" y="1627930"/>
            <a:ext cx="422979" cy="593124"/>
            <a:chOff x="1554565" y="1727797"/>
            <a:chExt cx="501138" cy="702723"/>
          </a:xfrm>
          <a:solidFill>
            <a:schemeClr val="accent6"/>
          </a:solidFill>
        </p:grpSpPr>
        <p:sp>
          <p:nvSpPr>
            <p:cNvPr id="312" name="Oval 3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Oval 3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Oval 3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Oval 3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6" name="Oval 3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7" name="Group 316"/>
          <p:cNvGrpSpPr/>
          <p:nvPr/>
        </p:nvGrpSpPr>
        <p:grpSpPr>
          <a:xfrm>
            <a:off x="8347660" y="1627930"/>
            <a:ext cx="422979" cy="593124"/>
            <a:chOff x="1554565" y="1727797"/>
            <a:chExt cx="501138" cy="702723"/>
          </a:xfrm>
          <a:solidFill>
            <a:schemeClr val="accent1"/>
          </a:solidFill>
        </p:grpSpPr>
        <p:sp>
          <p:nvSpPr>
            <p:cNvPr id="318" name="Oval 3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9" name="Oval 3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0" name="Oval 3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Oval 3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2" name="Oval 3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3" name="Group 322"/>
          <p:cNvGrpSpPr/>
          <p:nvPr/>
        </p:nvGrpSpPr>
        <p:grpSpPr>
          <a:xfrm>
            <a:off x="8881522" y="1627930"/>
            <a:ext cx="422979" cy="593124"/>
            <a:chOff x="1554565" y="1727797"/>
            <a:chExt cx="501138" cy="702723"/>
          </a:xfrm>
          <a:solidFill>
            <a:schemeClr val="accent1"/>
          </a:solidFill>
        </p:grpSpPr>
        <p:sp>
          <p:nvSpPr>
            <p:cNvPr id="324" name="Oval 3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5" name="Oval 3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6" name="Oval 3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7" name="Oval 3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8" name="Oval 3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9" name="Group 328"/>
          <p:cNvGrpSpPr/>
          <p:nvPr/>
        </p:nvGrpSpPr>
        <p:grpSpPr>
          <a:xfrm>
            <a:off x="-194244" y="1627930"/>
            <a:ext cx="422979" cy="593124"/>
            <a:chOff x="1554565" y="1727797"/>
            <a:chExt cx="501138" cy="702723"/>
          </a:xfrm>
          <a:solidFill>
            <a:schemeClr val="accent1"/>
          </a:solidFill>
        </p:grpSpPr>
        <p:sp>
          <p:nvSpPr>
            <p:cNvPr id="330" name="Oval 3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Oval 3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2" name="Oval 3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3" name="Oval 3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4" name="Oval 3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5" name="Group 334"/>
          <p:cNvGrpSpPr/>
          <p:nvPr/>
        </p:nvGrpSpPr>
        <p:grpSpPr>
          <a:xfrm>
            <a:off x="90106" y="2413478"/>
            <a:ext cx="422979" cy="593124"/>
            <a:chOff x="1554565" y="1727797"/>
            <a:chExt cx="501138" cy="702723"/>
          </a:xfrm>
          <a:solidFill>
            <a:schemeClr val="accent1"/>
          </a:solidFill>
        </p:grpSpPr>
        <p:sp>
          <p:nvSpPr>
            <p:cNvPr id="336" name="Oval 3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7" name="Oval 3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8" name="Oval 3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Oval 3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Oval 3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1" name="Group 340"/>
          <p:cNvGrpSpPr/>
          <p:nvPr/>
        </p:nvGrpSpPr>
        <p:grpSpPr>
          <a:xfrm>
            <a:off x="623975" y="2413478"/>
            <a:ext cx="422979" cy="593124"/>
            <a:chOff x="1554565" y="1727797"/>
            <a:chExt cx="501138" cy="702723"/>
          </a:xfrm>
          <a:solidFill>
            <a:schemeClr val="accent6"/>
          </a:solidFill>
        </p:grpSpPr>
        <p:sp>
          <p:nvSpPr>
            <p:cNvPr id="342" name="Oval 3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Oval 3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Oval 3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Oval 3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7" name="Group 346"/>
          <p:cNvGrpSpPr/>
          <p:nvPr/>
        </p:nvGrpSpPr>
        <p:grpSpPr>
          <a:xfrm>
            <a:off x="1157844" y="2413478"/>
            <a:ext cx="422979" cy="593124"/>
            <a:chOff x="1554565" y="1727797"/>
            <a:chExt cx="501138" cy="702723"/>
          </a:xfrm>
          <a:solidFill>
            <a:schemeClr val="accent6"/>
          </a:solidFill>
        </p:grpSpPr>
        <p:sp>
          <p:nvSpPr>
            <p:cNvPr id="348" name="Oval 3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9" name="Oval 3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Oval 3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1" name="Oval 3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2" name="Oval 3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3" name="Group 352"/>
          <p:cNvGrpSpPr/>
          <p:nvPr/>
        </p:nvGrpSpPr>
        <p:grpSpPr>
          <a:xfrm>
            <a:off x="1691713" y="2413478"/>
            <a:ext cx="422979" cy="593124"/>
            <a:chOff x="1554565" y="1727797"/>
            <a:chExt cx="501138" cy="702723"/>
          </a:xfrm>
          <a:solidFill>
            <a:schemeClr val="accent6"/>
          </a:solidFill>
        </p:grpSpPr>
        <p:sp>
          <p:nvSpPr>
            <p:cNvPr id="354" name="Oval 3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5" name="Oval 3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6" name="Oval 3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7" name="Oval 3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Oval 3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9" name="Group 358"/>
          <p:cNvGrpSpPr/>
          <p:nvPr/>
        </p:nvGrpSpPr>
        <p:grpSpPr>
          <a:xfrm>
            <a:off x="2225582" y="2413478"/>
            <a:ext cx="422979" cy="593124"/>
            <a:chOff x="1554565" y="1727797"/>
            <a:chExt cx="501138" cy="702723"/>
          </a:xfrm>
          <a:solidFill>
            <a:schemeClr val="accent1"/>
          </a:solidFill>
        </p:grpSpPr>
        <p:sp>
          <p:nvSpPr>
            <p:cNvPr id="360" name="Oval 3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1" name="Oval 3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Oval 3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Oval 3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4" name="Oval 3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5" name="Group 364"/>
          <p:cNvGrpSpPr/>
          <p:nvPr/>
        </p:nvGrpSpPr>
        <p:grpSpPr>
          <a:xfrm>
            <a:off x="2759451" y="2413478"/>
            <a:ext cx="422979" cy="593124"/>
            <a:chOff x="1554565" y="1727797"/>
            <a:chExt cx="501138" cy="702723"/>
          </a:xfrm>
          <a:solidFill>
            <a:schemeClr val="accent1"/>
          </a:solidFill>
        </p:grpSpPr>
        <p:sp>
          <p:nvSpPr>
            <p:cNvPr id="366" name="Oval 3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7" name="Oval 3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Oval 3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9" name="Oval 3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Oval 3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1" name="Group 370"/>
          <p:cNvGrpSpPr/>
          <p:nvPr/>
        </p:nvGrpSpPr>
        <p:grpSpPr>
          <a:xfrm>
            <a:off x="3293320" y="2413478"/>
            <a:ext cx="422979" cy="593124"/>
            <a:chOff x="1554565" y="1727797"/>
            <a:chExt cx="501138" cy="702723"/>
          </a:xfrm>
          <a:solidFill>
            <a:schemeClr val="accent1"/>
          </a:solidFill>
        </p:grpSpPr>
        <p:sp>
          <p:nvSpPr>
            <p:cNvPr id="372" name="Oval 3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Oval 3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Oval 3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5" name="Oval 3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Oval 3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7" name="Group 376"/>
          <p:cNvGrpSpPr/>
          <p:nvPr/>
        </p:nvGrpSpPr>
        <p:grpSpPr>
          <a:xfrm>
            <a:off x="3827189" y="2413478"/>
            <a:ext cx="422979" cy="593124"/>
            <a:chOff x="1554565" y="1727797"/>
            <a:chExt cx="501138" cy="702723"/>
          </a:xfrm>
          <a:solidFill>
            <a:schemeClr val="accent1"/>
          </a:solidFill>
        </p:grpSpPr>
        <p:sp>
          <p:nvSpPr>
            <p:cNvPr id="378" name="Oval 3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9" name="Oval 3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0" name="Oval 3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1" name="Oval 3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 name="Oval 3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3" name="Group 382"/>
          <p:cNvGrpSpPr/>
          <p:nvPr/>
        </p:nvGrpSpPr>
        <p:grpSpPr>
          <a:xfrm>
            <a:off x="4361058" y="2413478"/>
            <a:ext cx="422979" cy="593124"/>
            <a:chOff x="1554565" y="1727797"/>
            <a:chExt cx="501138" cy="702723"/>
          </a:xfrm>
          <a:solidFill>
            <a:schemeClr val="accent1"/>
          </a:solidFill>
        </p:grpSpPr>
        <p:sp>
          <p:nvSpPr>
            <p:cNvPr id="384" name="Oval 3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5" name="Oval 3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6" name="Oval 3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7" name="Oval 3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8" name="Oval 3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9" name="Group 388"/>
          <p:cNvGrpSpPr/>
          <p:nvPr/>
        </p:nvGrpSpPr>
        <p:grpSpPr>
          <a:xfrm>
            <a:off x="4894927" y="2413478"/>
            <a:ext cx="422979" cy="593124"/>
            <a:chOff x="1554565" y="1727797"/>
            <a:chExt cx="501138" cy="702723"/>
          </a:xfrm>
          <a:solidFill>
            <a:schemeClr val="accent1"/>
          </a:solidFill>
        </p:grpSpPr>
        <p:sp>
          <p:nvSpPr>
            <p:cNvPr id="390" name="Oval 3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Oval 3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2" name="Oval 3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3" name="Oval 3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4" name="Oval 3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5" name="Group 394"/>
          <p:cNvGrpSpPr/>
          <p:nvPr/>
        </p:nvGrpSpPr>
        <p:grpSpPr>
          <a:xfrm>
            <a:off x="5428796" y="2413478"/>
            <a:ext cx="422979" cy="593124"/>
            <a:chOff x="1554565" y="1727797"/>
            <a:chExt cx="501138" cy="702723"/>
          </a:xfrm>
          <a:solidFill>
            <a:schemeClr val="accent1"/>
          </a:solidFill>
        </p:grpSpPr>
        <p:sp>
          <p:nvSpPr>
            <p:cNvPr id="396" name="Oval 3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7" name="Oval 3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8" name="Oval 3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 name="Oval 3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0" name="Oval 3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1" name="Group 400"/>
          <p:cNvGrpSpPr/>
          <p:nvPr/>
        </p:nvGrpSpPr>
        <p:grpSpPr>
          <a:xfrm>
            <a:off x="5962665" y="2413478"/>
            <a:ext cx="422979" cy="593124"/>
            <a:chOff x="1554565" y="1727797"/>
            <a:chExt cx="501138" cy="702723"/>
          </a:xfrm>
          <a:solidFill>
            <a:schemeClr val="accent1"/>
          </a:solidFill>
        </p:grpSpPr>
        <p:sp>
          <p:nvSpPr>
            <p:cNvPr id="402" name="Oval 4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3" name="Oval 4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4" name="Oval 4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5" name="Oval 4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6" name="Oval 4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7" name="Group 406"/>
          <p:cNvGrpSpPr/>
          <p:nvPr/>
        </p:nvGrpSpPr>
        <p:grpSpPr>
          <a:xfrm>
            <a:off x="6496534" y="2413478"/>
            <a:ext cx="422979" cy="593124"/>
            <a:chOff x="1554565" y="1727797"/>
            <a:chExt cx="501138" cy="702723"/>
          </a:xfrm>
          <a:solidFill>
            <a:schemeClr val="accent6"/>
          </a:solidFill>
        </p:grpSpPr>
        <p:sp>
          <p:nvSpPr>
            <p:cNvPr id="408" name="Oval 4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 name="Oval 4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0" name="Oval 4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1" name="Oval 4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2" name="Oval 4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3" name="Group 412"/>
          <p:cNvGrpSpPr/>
          <p:nvPr/>
        </p:nvGrpSpPr>
        <p:grpSpPr>
          <a:xfrm>
            <a:off x="7030403" y="2413478"/>
            <a:ext cx="422979" cy="593124"/>
            <a:chOff x="1554565" y="1727797"/>
            <a:chExt cx="501138" cy="702723"/>
          </a:xfrm>
          <a:solidFill>
            <a:schemeClr val="accent6"/>
          </a:solidFill>
        </p:grpSpPr>
        <p:sp>
          <p:nvSpPr>
            <p:cNvPr id="414" name="Oval 4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5" name="Oval 4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6" name="Oval 4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7" name="Oval 4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8" name="Oval 4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9" name="Group 418"/>
          <p:cNvGrpSpPr/>
          <p:nvPr/>
        </p:nvGrpSpPr>
        <p:grpSpPr>
          <a:xfrm>
            <a:off x="7564272" y="2413478"/>
            <a:ext cx="422979" cy="593124"/>
            <a:chOff x="1554565" y="1727797"/>
            <a:chExt cx="501138" cy="702723"/>
          </a:xfrm>
          <a:solidFill>
            <a:schemeClr val="accent6"/>
          </a:solidFill>
        </p:grpSpPr>
        <p:sp>
          <p:nvSpPr>
            <p:cNvPr id="420" name="Oval 4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1" name="Oval 4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2" name="Oval 4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3" name="Oval 4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4" name="Oval 4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25" name="Group 424"/>
          <p:cNvGrpSpPr/>
          <p:nvPr/>
        </p:nvGrpSpPr>
        <p:grpSpPr>
          <a:xfrm>
            <a:off x="8098141" y="2413478"/>
            <a:ext cx="422979" cy="593124"/>
            <a:chOff x="1554565" y="1727797"/>
            <a:chExt cx="501138" cy="702723"/>
          </a:xfrm>
          <a:solidFill>
            <a:schemeClr val="accent6"/>
          </a:solidFill>
        </p:grpSpPr>
        <p:sp>
          <p:nvSpPr>
            <p:cNvPr id="426" name="Oval 4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7" name="Oval 4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8" name="Oval 4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9" name="Oval 4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0" name="Oval 4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1" name="Group 430"/>
          <p:cNvGrpSpPr/>
          <p:nvPr/>
        </p:nvGrpSpPr>
        <p:grpSpPr>
          <a:xfrm>
            <a:off x="8632003" y="2413478"/>
            <a:ext cx="422979" cy="593124"/>
            <a:chOff x="1554565" y="1727797"/>
            <a:chExt cx="501138" cy="702723"/>
          </a:xfrm>
          <a:solidFill>
            <a:schemeClr val="accent1"/>
          </a:solidFill>
        </p:grpSpPr>
        <p:sp>
          <p:nvSpPr>
            <p:cNvPr id="432" name="Oval 4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3" name="Oval 4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4" name="Oval 4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5" name="Oval 4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6" name="Oval 4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7" name="Group 436"/>
          <p:cNvGrpSpPr/>
          <p:nvPr/>
        </p:nvGrpSpPr>
        <p:grpSpPr>
          <a:xfrm>
            <a:off x="-443763" y="2413478"/>
            <a:ext cx="422979" cy="593124"/>
            <a:chOff x="1554565" y="1727797"/>
            <a:chExt cx="501138" cy="702723"/>
          </a:xfrm>
          <a:solidFill>
            <a:schemeClr val="accent1"/>
          </a:solidFill>
        </p:grpSpPr>
        <p:sp>
          <p:nvSpPr>
            <p:cNvPr id="438" name="Oval 4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9" name="Oval 4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0" name="Oval 4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1" name="Oval 4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2" name="Oval 4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3" name="Group 442"/>
          <p:cNvGrpSpPr/>
          <p:nvPr/>
        </p:nvGrpSpPr>
        <p:grpSpPr>
          <a:xfrm>
            <a:off x="362724" y="3185933"/>
            <a:ext cx="422979" cy="593124"/>
            <a:chOff x="1554565" y="1727797"/>
            <a:chExt cx="501138" cy="702723"/>
          </a:xfrm>
          <a:solidFill>
            <a:schemeClr val="accent1"/>
          </a:solidFill>
        </p:grpSpPr>
        <p:sp>
          <p:nvSpPr>
            <p:cNvPr id="444" name="Oval 4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5" name="Oval 4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6" name="Oval 4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7" name="Oval 4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8" name="Oval 4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9" name="Group 448"/>
          <p:cNvGrpSpPr/>
          <p:nvPr/>
        </p:nvGrpSpPr>
        <p:grpSpPr>
          <a:xfrm>
            <a:off x="896593" y="3185933"/>
            <a:ext cx="422979" cy="593124"/>
            <a:chOff x="1554565" y="1727797"/>
            <a:chExt cx="501138" cy="702723"/>
          </a:xfrm>
          <a:solidFill>
            <a:schemeClr val="accent1"/>
          </a:solidFill>
        </p:grpSpPr>
        <p:sp>
          <p:nvSpPr>
            <p:cNvPr id="450" name="Oval 4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1" name="Oval 4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2" name="Oval 4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3" name="Oval 4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4" name="Oval 4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5" name="Group 454"/>
          <p:cNvGrpSpPr/>
          <p:nvPr/>
        </p:nvGrpSpPr>
        <p:grpSpPr>
          <a:xfrm>
            <a:off x="1430462" y="3185933"/>
            <a:ext cx="422979" cy="593124"/>
            <a:chOff x="1554565" y="1727797"/>
            <a:chExt cx="501138" cy="702723"/>
          </a:xfrm>
          <a:solidFill>
            <a:schemeClr val="accent1"/>
          </a:solidFill>
        </p:grpSpPr>
        <p:sp>
          <p:nvSpPr>
            <p:cNvPr id="456" name="Oval 4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7" name="Oval 4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8" name="Oval 4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9" name="Oval 4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0" name="Oval 4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1" name="Group 460"/>
          <p:cNvGrpSpPr/>
          <p:nvPr/>
        </p:nvGrpSpPr>
        <p:grpSpPr>
          <a:xfrm>
            <a:off x="1964331" y="3185933"/>
            <a:ext cx="422979" cy="593124"/>
            <a:chOff x="1554565" y="1727797"/>
            <a:chExt cx="501138" cy="702723"/>
          </a:xfrm>
          <a:solidFill>
            <a:schemeClr val="accent1"/>
          </a:solidFill>
        </p:grpSpPr>
        <p:sp>
          <p:nvSpPr>
            <p:cNvPr id="462" name="Oval 4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3" name="Oval 4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4" name="Oval 4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5" name="Oval 4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6" name="Oval 4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7" name="Group 466"/>
          <p:cNvGrpSpPr/>
          <p:nvPr/>
        </p:nvGrpSpPr>
        <p:grpSpPr>
          <a:xfrm>
            <a:off x="2498200" y="3185933"/>
            <a:ext cx="422979" cy="593124"/>
            <a:chOff x="1554565" y="1727797"/>
            <a:chExt cx="501138" cy="702723"/>
          </a:xfrm>
          <a:solidFill>
            <a:schemeClr val="accent1"/>
          </a:solidFill>
        </p:grpSpPr>
        <p:sp>
          <p:nvSpPr>
            <p:cNvPr id="468" name="Oval 4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9" name="Oval 4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0" name="Oval 4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1" name="Oval 4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2" name="Oval 4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3" name="Group 472"/>
          <p:cNvGrpSpPr/>
          <p:nvPr/>
        </p:nvGrpSpPr>
        <p:grpSpPr>
          <a:xfrm>
            <a:off x="3032069" y="3185933"/>
            <a:ext cx="422979" cy="593124"/>
            <a:chOff x="1554565" y="1727797"/>
            <a:chExt cx="501138" cy="702723"/>
          </a:xfrm>
          <a:solidFill>
            <a:schemeClr val="accent1"/>
          </a:solidFill>
        </p:grpSpPr>
        <p:sp>
          <p:nvSpPr>
            <p:cNvPr id="474" name="Oval 4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5" name="Oval 4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Oval 4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Oval 4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Oval 4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9" name="Group 478"/>
          <p:cNvGrpSpPr/>
          <p:nvPr/>
        </p:nvGrpSpPr>
        <p:grpSpPr>
          <a:xfrm>
            <a:off x="3565938" y="3185933"/>
            <a:ext cx="422979" cy="593124"/>
            <a:chOff x="1554565" y="1727797"/>
            <a:chExt cx="501138" cy="702723"/>
          </a:xfrm>
          <a:solidFill>
            <a:schemeClr val="accent1"/>
          </a:solidFill>
        </p:grpSpPr>
        <p:sp>
          <p:nvSpPr>
            <p:cNvPr id="480" name="Oval 4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Oval 4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Oval 4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Oval 4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Oval 4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85" name="Group 484"/>
          <p:cNvGrpSpPr/>
          <p:nvPr/>
        </p:nvGrpSpPr>
        <p:grpSpPr>
          <a:xfrm>
            <a:off x="4099807" y="3185933"/>
            <a:ext cx="422979" cy="593124"/>
            <a:chOff x="1554565" y="1727797"/>
            <a:chExt cx="501138" cy="702723"/>
          </a:xfrm>
          <a:solidFill>
            <a:schemeClr val="accent1"/>
          </a:solidFill>
        </p:grpSpPr>
        <p:sp>
          <p:nvSpPr>
            <p:cNvPr id="486" name="Oval 4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Oval 4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Oval 4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Oval 4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Oval 4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1" name="Group 490"/>
          <p:cNvGrpSpPr/>
          <p:nvPr/>
        </p:nvGrpSpPr>
        <p:grpSpPr>
          <a:xfrm>
            <a:off x="4633676" y="3185933"/>
            <a:ext cx="422979" cy="593124"/>
            <a:chOff x="1554565" y="1727797"/>
            <a:chExt cx="501138" cy="702723"/>
          </a:xfrm>
          <a:solidFill>
            <a:schemeClr val="accent1"/>
          </a:solidFill>
        </p:grpSpPr>
        <p:sp>
          <p:nvSpPr>
            <p:cNvPr id="492" name="Oval 4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Oval 4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Oval 4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Oval 4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Oval 4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7" name="Group 496"/>
          <p:cNvGrpSpPr/>
          <p:nvPr/>
        </p:nvGrpSpPr>
        <p:grpSpPr>
          <a:xfrm>
            <a:off x="5167545" y="3185933"/>
            <a:ext cx="422979" cy="593124"/>
            <a:chOff x="1554565" y="1727797"/>
            <a:chExt cx="501138" cy="702723"/>
          </a:xfrm>
          <a:solidFill>
            <a:schemeClr val="accent1"/>
          </a:solidFill>
        </p:grpSpPr>
        <p:sp>
          <p:nvSpPr>
            <p:cNvPr id="498" name="Oval 4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9" name="Oval 4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0" name="Oval 4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1" name="Oval 5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2" name="Oval 5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3" name="Group 502"/>
          <p:cNvGrpSpPr/>
          <p:nvPr/>
        </p:nvGrpSpPr>
        <p:grpSpPr>
          <a:xfrm>
            <a:off x="5701414" y="3185933"/>
            <a:ext cx="422979" cy="593124"/>
            <a:chOff x="1554565" y="1727797"/>
            <a:chExt cx="501138" cy="702723"/>
          </a:xfrm>
          <a:solidFill>
            <a:schemeClr val="accent1"/>
          </a:solidFill>
        </p:grpSpPr>
        <p:sp>
          <p:nvSpPr>
            <p:cNvPr id="504" name="Oval 5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5" name="Oval 5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6" name="Oval 5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7" name="Oval 5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8" name="Oval 5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9" name="Group 508"/>
          <p:cNvGrpSpPr/>
          <p:nvPr/>
        </p:nvGrpSpPr>
        <p:grpSpPr>
          <a:xfrm>
            <a:off x="6235283" y="3185933"/>
            <a:ext cx="422979" cy="593124"/>
            <a:chOff x="1554565" y="1727797"/>
            <a:chExt cx="501138" cy="702723"/>
          </a:xfrm>
          <a:solidFill>
            <a:schemeClr val="accent1"/>
          </a:solidFill>
        </p:grpSpPr>
        <p:sp>
          <p:nvSpPr>
            <p:cNvPr id="510" name="Oval 5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1" name="Oval 5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 name="Oval 5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3" name="Oval 5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4" name="Oval 5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5" name="Group 514"/>
          <p:cNvGrpSpPr/>
          <p:nvPr/>
        </p:nvGrpSpPr>
        <p:grpSpPr>
          <a:xfrm>
            <a:off x="6769152" y="3185933"/>
            <a:ext cx="422979" cy="593124"/>
            <a:chOff x="1554565" y="1727797"/>
            <a:chExt cx="501138" cy="702723"/>
          </a:xfrm>
          <a:solidFill>
            <a:schemeClr val="accent6"/>
          </a:solidFill>
        </p:grpSpPr>
        <p:sp>
          <p:nvSpPr>
            <p:cNvPr id="516" name="Oval 5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7" name="Oval 5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8" name="Oval 5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9" name="Oval 5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0" name="Oval 5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1" name="Group 520"/>
          <p:cNvGrpSpPr/>
          <p:nvPr/>
        </p:nvGrpSpPr>
        <p:grpSpPr>
          <a:xfrm>
            <a:off x="7303021" y="3185933"/>
            <a:ext cx="422979" cy="593124"/>
            <a:chOff x="1554565" y="1727797"/>
            <a:chExt cx="501138" cy="702723"/>
          </a:xfrm>
          <a:solidFill>
            <a:schemeClr val="accent6"/>
          </a:solidFill>
        </p:grpSpPr>
        <p:sp>
          <p:nvSpPr>
            <p:cNvPr id="522" name="Oval 5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3" name="Oval 5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4" name="Oval 5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5" name="Oval 5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6" name="Oval 5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7" name="Group 526"/>
          <p:cNvGrpSpPr/>
          <p:nvPr/>
        </p:nvGrpSpPr>
        <p:grpSpPr>
          <a:xfrm>
            <a:off x="7836890" y="3185933"/>
            <a:ext cx="422979" cy="593124"/>
            <a:chOff x="1554565" y="1727797"/>
            <a:chExt cx="501138" cy="702723"/>
          </a:xfrm>
          <a:solidFill>
            <a:schemeClr val="accent6"/>
          </a:solidFill>
        </p:grpSpPr>
        <p:sp>
          <p:nvSpPr>
            <p:cNvPr id="528" name="Oval 5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9" name="Oval 5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0" name="Oval 5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1" name="Oval 5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2" name="Oval 5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3" name="Group 532"/>
          <p:cNvGrpSpPr/>
          <p:nvPr/>
        </p:nvGrpSpPr>
        <p:grpSpPr>
          <a:xfrm>
            <a:off x="8370759" y="3185933"/>
            <a:ext cx="422979" cy="593124"/>
            <a:chOff x="1554565" y="1727797"/>
            <a:chExt cx="501138" cy="702723"/>
          </a:xfrm>
          <a:solidFill>
            <a:schemeClr val="accent1"/>
          </a:solidFill>
        </p:grpSpPr>
        <p:sp>
          <p:nvSpPr>
            <p:cNvPr id="534" name="Oval 5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5" name="Oval 5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6" name="Oval 5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7" name="Oval 5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8" name="Oval 5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9" name="Group 538"/>
          <p:cNvGrpSpPr/>
          <p:nvPr/>
        </p:nvGrpSpPr>
        <p:grpSpPr>
          <a:xfrm>
            <a:off x="8904621" y="3185933"/>
            <a:ext cx="422979" cy="593124"/>
            <a:chOff x="1554565" y="1727797"/>
            <a:chExt cx="501138" cy="702723"/>
          </a:xfrm>
          <a:solidFill>
            <a:schemeClr val="accent1"/>
          </a:solidFill>
        </p:grpSpPr>
        <p:sp>
          <p:nvSpPr>
            <p:cNvPr id="540" name="Oval 5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1" name="Oval 5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2" name="Oval 5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3" name="Oval 5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4" name="Oval 5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45" name="Group 544"/>
          <p:cNvGrpSpPr/>
          <p:nvPr/>
        </p:nvGrpSpPr>
        <p:grpSpPr>
          <a:xfrm>
            <a:off x="-171145" y="3185933"/>
            <a:ext cx="422979" cy="593124"/>
            <a:chOff x="1554565" y="1727797"/>
            <a:chExt cx="501138" cy="702723"/>
          </a:xfrm>
          <a:solidFill>
            <a:schemeClr val="accent1"/>
          </a:solidFill>
        </p:grpSpPr>
        <p:sp>
          <p:nvSpPr>
            <p:cNvPr id="546" name="Oval 5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7" name="Oval 5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8" name="Oval 5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9" name="Oval 5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0" name="Oval 5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1" name="Group 550"/>
          <p:cNvGrpSpPr/>
          <p:nvPr/>
        </p:nvGrpSpPr>
        <p:grpSpPr>
          <a:xfrm>
            <a:off x="80523" y="3958388"/>
            <a:ext cx="422979" cy="593124"/>
            <a:chOff x="1554565" y="1727797"/>
            <a:chExt cx="501138" cy="702723"/>
          </a:xfrm>
          <a:solidFill>
            <a:schemeClr val="accent6"/>
          </a:solidFill>
        </p:grpSpPr>
        <p:sp>
          <p:nvSpPr>
            <p:cNvPr id="552" name="Oval 5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3" name="Oval 5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4" name="Oval 5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5" name="Oval 5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6" name="Oval 5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7" name="Group 556"/>
          <p:cNvGrpSpPr/>
          <p:nvPr/>
        </p:nvGrpSpPr>
        <p:grpSpPr>
          <a:xfrm>
            <a:off x="614392" y="3958388"/>
            <a:ext cx="422979" cy="593124"/>
            <a:chOff x="1554565" y="1727797"/>
            <a:chExt cx="501138" cy="702723"/>
          </a:xfrm>
          <a:solidFill>
            <a:schemeClr val="accent6"/>
          </a:solidFill>
        </p:grpSpPr>
        <p:sp>
          <p:nvSpPr>
            <p:cNvPr id="558" name="Oval 5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9" name="Oval 5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0" name="Oval 5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1" name="Oval 5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2" name="Oval 5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3" name="Group 562"/>
          <p:cNvGrpSpPr/>
          <p:nvPr/>
        </p:nvGrpSpPr>
        <p:grpSpPr>
          <a:xfrm>
            <a:off x="1148261" y="3958388"/>
            <a:ext cx="422979" cy="593124"/>
            <a:chOff x="1554565" y="1727797"/>
            <a:chExt cx="501138" cy="702723"/>
          </a:xfrm>
          <a:solidFill>
            <a:schemeClr val="accent1"/>
          </a:solidFill>
        </p:grpSpPr>
        <p:sp>
          <p:nvSpPr>
            <p:cNvPr id="564" name="Oval 5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5" name="Oval 5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6" name="Oval 5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7" name="Oval 5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8" name="Oval 5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9" name="Group 568"/>
          <p:cNvGrpSpPr/>
          <p:nvPr/>
        </p:nvGrpSpPr>
        <p:grpSpPr>
          <a:xfrm>
            <a:off x="1682130" y="3958388"/>
            <a:ext cx="422979" cy="593124"/>
            <a:chOff x="1554565" y="1727797"/>
            <a:chExt cx="501138" cy="702723"/>
          </a:xfrm>
          <a:solidFill>
            <a:schemeClr val="accent1"/>
          </a:solidFill>
        </p:grpSpPr>
        <p:sp>
          <p:nvSpPr>
            <p:cNvPr id="570" name="Oval 5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1" name="Oval 5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2" name="Oval 5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3" name="Oval 5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4" name="Oval 5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75" name="Group 574"/>
          <p:cNvGrpSpPr/>
          <p:nvPr/>
        </p:nvGrpSpPr>
        <p:grpSpPr>
          <a:xfrm>
            <a:off x="2215999" y="3958388"/>
            <a:ext cx="422979" cy="593124"/>
            <a:chOff x="1554565" y="1727797"/>
            <a:chExt cx="501138" cy="702723"/>
          </a:xfrm>
          <a:solidFill>
            <a:schemeClr val="accent1"/>
          </a:solidFill>
        </p:grpSpPr>
        <p:sp>
          <p:nvSpPr>
            <p:cNvPr id="576" name="Oval 5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7" name="Oval 5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8" name="Oval 5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9" name="Oval 5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0" name="Oval 5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1" name="Group 580"/>
          <p:cNvGrpSpPr/>
          <p:nvPr/>
        </p:nvGrpSpPr>
        <p:grpSpPr>
          <a:xfrm>
            <a:off x="2749868" y="3958388"/>
            <a:ext cx="422979" cy="593124"/>
            <a:chOff x="1554565" y="1727797"/>
            <a:chExt cx="501138" cy="702723"/>
          </a:xfrm>
          <a:solidFill>
            <a:schemeClr val="accent6"/>
          </a:solidFill>
        </p:grpSpPr>
        <p:sp>
          <p:nvSpPr>
            <p:cNvPr id="582" name="Oval 5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3" name="Oval 5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4" name="Oval 5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5" name="Oval 5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6" name="Oval 5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7" name="Group 586"/>
          <p:cNvGrpSpPr/>
          <p:nvPr/>
        </p:nvGrpSpPr>
        <p:grpSpPr>
          <a:xfrm>
            <a:off x="3283737" y="3958388"/>
            <a:ext cx="422979" cy="593124"/>
            <a:chOff x="1554565" y="1727797"/>
            <a:chExt cx="501138" cy="702723"/>
          </a:xfrm>
          <a:solidFill>
            <a:schemeClr val="accent6"/>
          </a:solidFill>
        </p:grpSpPr>
        <p:sp>
          <p:nvSpPr>
            <p:cNvPr id="588" name="Oval 5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9" name="Oval 5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0" name="Oval 5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1" name="Oval 5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2" name="Oval 5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3" name="Group 592"/>
          <p:cNvGrpSpPr/>
          <p:nvPr/>
        </p:nvGrpSpPr>
        <p:grpSpPr>
          <a:xfrm>
            <a:off x="3817606" y="3958388"/>
            <a:ext cx="422979" cy="593124"/>
            <a:chOff x="1554565" y="1727797"/>
            <a:chExt cx="501138" cy="702723"/>
          </a:xfrm>
          <a:solidFill>
            <a:schemeClr val="accent6"/>
          </a:solidFill>
        </p:grpSpPr>
        <p:sp>
          <p:nvSpPr>
            <p:cNvPr id="594" name="Oval 5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5" name="Oval 5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6" name="Oval 5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7" name="Oval 5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8" name="Oval 5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9" name="Group 598"/>
          <p:cNvGrpSpPr/>
          <p:nvPr/>
        </p:nvGrpSpPr>
        <p:grpSpPr>
          <a:xfrm>
            <a:off x="4351475" y="3958388"/>
            <a:ext cx="422979" cy="593124"/>
            <a:chOff x="1554565" y="1727797"/>
            <a:chExt cx="501138" cy="702723"/>
          </a:xfrm>
          <a:solidFill>
            <a:schemeClr val="accent1"/>
          </a:solidFill>
        </p:grpSpPr>
        <p:sp>
          <p:nvSpPr>
            <p:cNvPr id="600" name="Oval 5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1" name="Oval 6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2" name="Oval 6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3" name="Oval 6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4" name="Oval 6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05" name="Group 604"/>
          <p:cNvGrpSpPr/>
          <p:nvPr/>
        </p:nvGrpSpPr>
        <p:grpSpPr>
          <a:xfrm>
            <a:off x="4885344" y="3958388"/>
            <a:ext cx="422979" cy="593124"/>
            <a:chOff x="1554565" y="1727797"/>
            <a:chExt cx="501138" cy="702723"/>
          </a:xfrm>
          <a:solidFill>
            <a:schemeClr val="accent1"/>
          </a:solidFill>
        </p:grpSpPr>
        <p:sp>
          <p:nvSpPr>
            <p:cNvPr id="606" name="Oval 6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7" name="Oval 6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8" name="Oval 6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9" name="Oval 6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0" name="Oval 6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1" name="Group 610"/>
          <p:cNvGrpSpPr/>
          <p:nvPr/>
        </p:nvGrpSpPr>
        <p:grpSpPr>
          <a:xfrm>
            <a:off x="5419213" y="3958388"/>
            <a:ext cx="422979" cy="593124"/>
            <a:chOff x="1554565" y="1727797"/>
            <a:chExt cx="501138" cy="702723"/>
          </a:xfrm>
          <a:solidFill>
            <a:schemeClr val="accent1"/>
          </a:solidFill>
        </p:grpSpPr>
        <p:sp>
          <p:nvSpPr>
            <p:cNvPr id="612" name="Oval 6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3" name="Oval 6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4" name="Oval 6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5" name="Oval 6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6" name="Oval 6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7" name="Group 616"/>
          <p:cNvGrpSpPr/>
          <p:nvPr/>
        </p:nvGrpSpPr>
        <p:grpSpPr>
          <a:xfrm>
            <a:off x="5953082" y="3958388"/>
            <a:ext cx="422979" cy="593124"/>
            <a:chOff x="1554565" y="1727797"/>
            <a:chExt cx="501138" cy="702723"/>
          </a:xfrm>
          <a:solidFill>
            <a:schemeClr val="accent1"/>
          </a:solidFill>
        </p:grpSpPr>
        <p:sp>
          <p:nvSpPr>
            <p:cNvPr id="618" name="Oval 6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9" name="Oval 6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0" name="Oval 6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1" name="Oval 6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2" name="Oval 6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3" name="Group 622"/>
          <p:cNvGrpSpPr/>
          <p:nvPr/>
        </p:nvGrpSpPr>
        <p:grpSpPr>
          <a:xfrm>
            <a:off x="6486951" y="3958388"/>
            <a:ext cx="422979" cy="593124"/>
            <a:chOff x="1554565" y="1727797"/>
            <a:chExt cx="501138" cy="702723"/>
          </a:xfrm>
          <a:solidFill>
            <a:schemeClr val="accent1"/>
          </a:solidFill>
        </p:grpSpPr>
        <p:sp>
          <p:nvSpPr>
            <p:cNvPr id="624" name="Oval 6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5" name="Oval 6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6" name="Oval 6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7" name="Oval 6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8" name="Oval 6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9" name="Group 628"/>
          <p:cNvGrpSpPr/>
          <p:nvPr/>
        </p:nvGrpSpPr>
        <p:grpSpPr>
          <a:xfrm>
            <a:off x="7020820" y="3958388"/>
            <a:ext cx="422979" cy="593124"/>
            <a:chOff x="1554565" y="1727797"/>
            <a:chExt cx="501138" cy="702723"/>
          </a:xfrm>
          <a:solidFill>
            <a:schemeClr val="accent1"/>
          </a:solidFill>
        </p:grpSpPr>
        <p:sp>
          <p:nvSpPr>
            <p:cNvPr id="630" name="Oval 6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1" name="Oval 6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2" name="Oval 6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3" name="Oval 6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 name="Oval 6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35" name="Group 634"/>
          <p:cNvGrpSpPr/>
          <p:nvPr/>
        </p:nvGrpSpPr>
        <p:grpSpPr>
          <a:xfrm>
            <a:off x="7554689" y="3958388"/>
            <a:ext cx="422979" cy="593124"/>
            <a:chOff x="1554565" y="1727797"/>
            <a:chExt cx="501138" cy="702723"/>
          </a:xfrm>
          <a:solidFill>
            <a:schemeClr val="accent1"/>
          </a:solidFill>
        </p:grpSpPr>
        <p:sp>
          <p:nvSpPr>
            <p:cNvPr id="636" name="Oval 6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7" name="Oval 6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8" name="Oval 6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9" name="Oval 6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0" name="Oval 6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1" name="Group 640"/>
          <p:cNvGrpSpPr/>
          <p:nvPr/>
        </p:nvGrpSpPr>
        <p:grpSpPr>
          <a:xfrm>
            <a:off x="8088558" y="3958388"/>
            <a:ext cx="422979" cy="593124"/>
            <a:chOff x="1554565" y="1727797"/>
            <a:chExt cx="501138" cy="702723"/>
          </a:xfrm>
          <a:solidFill>
            <a:schemeClr val="accent1"/>
          </a:solidFill>
        </p:grpSpPr>
        <p:sp>
          <p:nvSpPr>
            <p:cNvPr id="642" name="Oval 6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3" name="Oval 6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4" name="Oval 6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5" name="Oval 6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6" name="Oval 6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7" name="Group 646"/>
          <p:cNvGrpSpPr/>
          <p:nvPr/>
        </p:nvGrpSpPr>
        <p:grpSpPr>
          <a:xfrm>
            <a:off x="8622420" y="3958388"/>
            <a:ext cx="422979" cy="593124"/>
            <a:chOff x="1554565" y="1727797"/>
            <a:chExt cx="501138" cy="702723"/>
          </a:xfrm>
          <a:solidFill>
            <a:schemeClr val="accent1"/>
          </a:solidFill>
        </p:grpSpPr>
        <p:sp>
          <p:nvSpPr>
            <p:cNvPr id="648" name="Oval 6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9" name="Oval 6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0" name="Oval 6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1" name="Oval 6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2" name="Oval 6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3" name="Group 652"/>
          <p:cNvGrpSpPr/>
          <p:nvPr/>
        </p:nvGrpSpPr>
        <p:grpSpPr>
          <a:xfrm>
            <a:off x="-453346" y="3958388"/>
            <a:ext cx="422979" cy="593124"/>
            <a:chOff x="1554565" y="1727797"/>
            <a:chExt cx="501138" cy="702723"/>
          </a:xfrm>
          <a:solidFill>
            <a:schemeClr val="accent1"/>
          </a:solidFill>
        </p:grpSpPr>
        <p:sp>
          <p:nvSpPr>
            <p:cNvPr id="654" name="Oval 6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5" name="Oval 6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6" name="Oval 6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7" name="Oval 6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8" name="Oval 6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9" name="Group 658"/>
          <p:cNvGrpSpPr/>
          <p:nvPr/>
        </p:nvGrpSpPr>
        <p:grpSpPr>
          <a:xfrm>
            <a:off x="353141" y="4704659"/>
            <a:ext cx="422979" cy="593124"/>
            <a:chOff x="1554565" y="1727797"/>
            <a:chExt cx="501138" cy="702723"/>
          </a:xfrm>
          <a:solidFill>
            <a:schemeClr val="accent6"/>
          </a:solidFill>
        </p:grpSpPr>
        <p:sp>
          <p:nvSpPr>
            <p:cNvPr id="660" name="Oval 6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1" name="Oval 6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2" name="Oval 6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3" name="Oval 6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4" name="Oval 6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65" name="Group 664"/>
          <p:cNvGrpSpPr/>
          <p:nvPr/>
        </p:nvGrpSpPr>
        <p:grpSpPr>
          <a:xfrm>
            <a:off x="887010" y="4704659"/>
            <a:ext cx="422979" cy="593124"/>
            <a:chOff x="1554565" y="1727797"/>
            <a:chExt cx="501138" cy="702723"/>
          </a:xfrm>
          <a:solidFill>
            <a:schemeClr val="accent6"/>
          </a:solidFill>
        </p:grpSpPr>
        <p:sp>
          <p:nvSpPr>
            <p:cNvPr id="666" name="Oval 6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7" name="Oval 6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8" name="Oval 6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9" name="Oval 6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0" name="Oval 6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1" name="Group 670"/>
          <p:cNvGrpSpPr/>
          <p:nvPr/>
        </p:nvGrpSpPr>
        <p:grpSpPr>
          <a:xfrm>
            <a:off x="1420879" y="4704659"/>
            <a:ext cx="422979" cy="593124"/>
            <a:chOff x="1554565" y="1727797"/>
            <a:chExt cx="501138" cy="702723"/>
          </a:xfrm>
          <a:solidFill>
            <a:schemeClr val="accent1"/>
          </a:solidFill>
        </p:grpSpPr>
        <p:sp>
          <p:nvSpPr>
            <p:cNvPr id="672" name="Oval 6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3" name="Oval 6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4" name="Oval 6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5" name="Oval 6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6" name="Oval 6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7" name="Group 676"/>
          <p:cNvGrpSpPr/>
          <p:nvPr/>
        </p:nvGrpSpPr>
        <p:grpSpPr>
          <a:xfrm>
            <a:off x="1954748" y="4704659"/>
            <a:ext cx="422979" cy="593124"/>
            <a:chOff x="1554565" y="1727797"/>
            <a:chExt cx="501138" cy="702723"/>
          </a:xfrm>
          <a:solidFill>
            <a:schemeClr val="accent1"/>
          </a:solidFill>
        </p:grpSpPr>
        <p:sp>
          <p:nvSpPr>
            <p:cNvPr id="678" name="Oval 6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9" name="Oval 6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0" name="Oval 6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1" name="Oval 6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2" name="Oval 6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3" name="Group 682"/>
          <p:cNvGrpSpPr/>
          <p:nvPr/>
        </p:nvGrpSpPr>
        <p:grpSpPr>
          <a:xfrm>
            <a:off x="2488617" y="4704659"/>
            <a:ext cx="422979" cy="593124"/>
            <a:chOff x="1554565" y="1727797"/>
            <a:chExt cx="501138" cy="702723"/>
          </a:xfrm>
          <a:solidFill>
            <a:schemeClr val="accent6"/>
          </a:solidFill>
        </p:grpSpPr>
        <p:sp>
          <p:nvSpPr>
            <p:cNvPr id="684" name="Oval 6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5" name="Oval 6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6" name="Oval 6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7" name="Oval 6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8" name="Oval 6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9" name="Group 688"/>
          <p:cNvGrpSpPr/>
          <p:nvPr/>
        </p:nvGrpSpPr>
        <p:grpSpPr>
          <a:xfrm>
            <a:off x="3022486" y="4704659"/>
            <a:ext cx="422979" cy="593124"/>
            <a:chOff x="1554565" y="1727797"/>
            <a:chExt cx="501138" cy="702723"/>
          </a:xfrm>
          <a:solidFill>
            <a:schemeClr val="accent6"/>
          </a:solidFill>
        </p:grpSpPr>
        <p:sp>
          <p:nvSpPr>
            <p:cNvPr id="690" name="Oval 6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1" name="Oval 6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2" name="Oval 6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3" name="Oval 6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4" name="Oval 6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95" name="Group 694"/>
          <p:cNvGrpSpPr/>
          <p:nvPr/>
        </p:nvGrpSpPr>
        <p:grpSpPr>
          <a:xfrm>
            <a:off x="3556355" y="4704659"/>
            <a:ext cx="422979" cy="593124"/>
            <a:chOff x="1554565" y="1727797"/>
            <a:chExt cx="501138" cy="702723"/>
          </a:xfrm>
          <a:solidFill>
            <a:schemeClr val="accent6"/>
          </a:solidFill>
        </p:grpSpPr>
        <p:sp>
          <p:nvSpPr>
            <p:cNvPr id="696" name="Oval 6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7" name="Oval 6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8" name="Oval 6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9" name="Oval 6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0" name="Oval 6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1" name="Group 700"/>
          <p:cNvGrpSpPr/>
          <p:nvPr/>
        </p:nvGrpSpPr>
        <p:grpSpPr>
          <a:xfrm>
            <a:off x="4090224" y="4704659"/>
            <a:ext cx="422979" cy="593124"/>
            <a:chOff x="1554565" y="1727797"/>
            <a:chExt cx="501138" cy="702723"/>
          </a:xfrm>
          <a:solidFill>
            <a:schemeClr val="accent6"/>
          </a:solidFill>
        </p:grpSpPr>
        <p:sp>
          <p:nvSpPr>
            <p:cNvPr id="702" name="Oval 7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3" name="Oval 7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4" name="Oval 7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5" name="Oval 7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6" name="Oval 7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7" name="Group 706"/>
          <p:cNvGrpSpPr/>
          <p:nvPr/>
        </p:nvGrpSpPr>
        <p:grpSpPr>
          <a:xfrm>
            <a:off x="4624093" y="4704659"/>
            <a:ext cx="422979" cy="593124"/>
            <a:chOff x="1554565" y="1727797"/>
            <a:chExt cx="501138" cy="702723"/>
          </a:xfrm>
          <a:solidFill>
            <a:schemeClr val="accent1"/>
          </a:solidFill>
        </p:grpSpPr>
        <p:sp>
          <p:nvSpPr>
            <p:cNvPr id="708" name="Oval 7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9" name="Oval 7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0" name="Oval 7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1" name="Oval 7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2" name="Oval 7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3" name="Group 712"/>
          <p:cNvGrpSpPr/>
          <p:nvPr/>
        </p:nvGrpSpPr>
        <p:grpSpPr>
          <a:xfrm>
            <a:off x="5157962" y="4704659"/>
            <a:ext cx="422979" cy="593124"/>
            <a:chOff x="1554565" y="1727797"/>
            <a:chExt cx="501138" cy="702723"/>
          </a:xfrm>
          <a:solidFill>
            <a:schemeClr val="accent1"/>
          </a:solidFill>
        </p:grpSpPr>
        <p:sp>
          <p:nvSpPr>
            <p:cNvPr id="714" name="Oval 7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5" name="Oval 7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 name="Oval 7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7" name="Oval 7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8" name="Oval 7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9" name="Group 718"/>
          <p:cNvGrpSpPr/>
          <p:nvPr/>
        </p:nvGrpSpPr>
        <p:grpSpPr>
          <a:xfrm>
            <a:off x="5726571" y="4704659"/>
            <a:ext cx="422979" cy="593124"/>
            <a:chOff x="1554565" y="1727797"/>
            <a:chExt cx="501138" cy="702723"/>
          </a:xfrm>
          <a:solidFill>
            <a:schemeClr val="accent6"/>
          </a:solidFill>
        </p:grpSpPr>
        <p:sp>
          <p:nvSpPr>
            <p:cNvPr id="720" name="Oval 7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1" name="Oval 7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2" name="Oval 7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3" name="Oval 7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4" name="Oval 7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25" name="Group 724"/>
          <p:cNvGrpSpPr/>
          <p:nvPr/>
        </p:nvGrpSpPr>
        <p:grpSpPr>
          <a:xfrm>
            <a:off x="6260440" y="4704659"/>
            <a:ext cx="422979" cy="593124"/>
            <a:chOff x="1554565" y="1727797"/>
            <a:chExt cx="501138" cy="702723"/>
          </a:xfrm>
          <a:solidFill>
            <a:schemeClr val="accent6"/>
          </a:solidFill>
        </p:grpSpPr>
        <p:sp>
          <p:nvSpPr>
            <p:cNvPr id="726" name="Oval 7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7" name="Oval 7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8" name="Oval 7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9" name="Oval 7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0" name="Oval 7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1" name="Group 730"/>
          <p:cNvGrpSpPr/>
          <p:nvPr/>
        </p:nvGrpSpPr>
        <p:grpSpPr>
          <a:xfrm>
            <a:off x="6759569" y="4704659"/>
            <a:ext cx="422979" cy="593124"/>
            <a:chOff x="1554565" y="1727797"/>
            <a:chExt cx="501138" cy="702723"/>
          </a:xfrm>
          <a:solidFill>
            <a:schemeClr val="accent6"/>
          </a:solidFill>
        </p:grpSpPr>
        <p:sp>
          <p:nvSpPr>
            <p:cNvPr id="732" name="Oval 7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3" name="Oval 7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4" name="Oval 7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5" name="Oval 7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6" name="Oval 7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7" name="Group 736"/>
          <p:cNvGrpSpPr/>
          <p:nvPr/>
        </p:nvGrpSpPr>
        <p:grpSpPr>
          <a:xfrm>
            <a:off x="7293438" y="4704659"/>
            <a:ext cx="422979" cy="593124"/>
            <a:chOff x="1554565" y="1727797"/>
            <a:chExt cx="501138" cy="702723"/>
          </a:xfrm>
          <a:solidFill>
            <a:schemeClr val="accent1"/>
          </a:solidFill>
        </p:grpSpPr>
        <p:sp>
          <p:nvSpPr>
            <p:cNvPr id="738" name="Oval 7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9" name="Oval 7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0" name="Oval 7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1" name="Oval 7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2" name="Oval 7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3" name="Group 742"/>
          <p:cNvGrpSpPr/>
          <p:nvPr/>
        </p:nvGrpSpPr>
        <p:grpSpPr>
          <a:xfrm>
            <a:off x="7827307" y="4704659"/>
            <a:ext cx="422979" cy="593124"/>
            <a:chOff x="1554565" y="1727797"/>
            <a:chExt cx="501138" cy="702723"/>
          </a:xfrm>
          <a:solidFill>
            <a:schemeClr val="accent1"/>
          </a:solidFill>
        </p:grpSpPr>
        <p:sp>
          <p:nvSpPr>
            <p:cNvPr id="744" name="Oval 7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5" name="Oval 7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6" name="Oval 7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7" name="Oval 7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8" name="Oval 7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9" name="Group 748"/>
          <p:cNvGrpSpPr/>
          <p:nvPr/>
        </p:nvGrpSpPr>
        <p:grpSpPr>
          <a:xfrm>
            <a:off x="8361176" y="4704659"/>
            <a:ext cx="422979" cy="593124"/>
            <a:chOff x="1554565" y="1727797"/>
            <a:chExt cx="501138" cy="702723"/>
          </a:xfrm>
          <a:solidFill>
            <a:schemeClr val="accent1"/>
          </a:solidFill>
        </p:grpSpPr>
        <p:sp>
          <p:nvSpPr>
            <p:cNvPr id="750" name="Oval 7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1" name="Oval 7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2" name="Oval 7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3" name="Oval 7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4" name="Oval 7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55" name="Group 754"/>
          <p:cNvGrpSpPr/>
          <p:nvPr/>
        </p:nvGrpSpPr>
        <p:grpSpPr>
          <a:xfrm>
            <a:off x="8895038" y="4704659"/>
            <a:ext cx="422979" cy="593124"/>
            <a:chOff x="1554565" y="1727797"/>
            <a:chExt cx="501138" cy="702723"/>
          </a:xfrm>
          <a:solidFill>
            <a:schemeClr val="accent1"/>
          </a:solidFill>
        </p:grpSpPr>
        <p:sp>
          <p:nvSpPr>
            <p:cNvPr id="756" name="Oval 7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7" name="Oval 7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8" name="Oval 7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9" name="Oval 7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0" name="Oval 7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1" name="Group 760"/>
          <p:cNvGrpSpPr/>
          <p:nvPr/>
        </p:nvGrpSpPr>
        <p:grpSpPr>
          <a:xfrm>
            <a:off x="-180728" y="4704659"/>
            <a:ext cx="422979" cy="593124"/>
            <a:chOff x="1554565" y="1727797"/>
            <a:chExt cx="501138" cy="702723"/>
          </a:xfrm>
          <a:solidFill>
            <a:schemeClr val="accent6"/>
          </a:solidFill>
        </p:grpSpPr>
        <p:sp>
          <p:nvSpPr>
            <p:cNvPr id="762" name="Oval 7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3" name="Oval 7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4" name="Oval 7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5" name="Oval 7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6" name="Oval 7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7" name="Group 766"/>
          <p:cNvGrpSpPr/>
          <p:nvPr/>
        </p:nvGrpSpPr>
        <p:grpSpPr>
          <a:xfrm>
            <a:off x="90711" y="5457476"/>
            <a:ext cx="422979" cy="593124"/>
            <a:chOff x="1554565" y="1727797"/>
            <a:chExt cx="501138" cy="702723"/>
          </a:xfrm>
          <a:solidFill>
            <a:schemeClr val="accent6"/>
          </a:solidFill>
        </p:grpSpPr>
        <p:sp>
          <p:nvSpPr>
            <p:cNvPr id="768" name="Oval 7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9" name="Oval 7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0" name="Oval 7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1" name="Oval 7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2" name="Oval 7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3" name="Group 772"/>
          <p:cNvGrpSpPr/>
          <p:nvPr/>
        </p:nvGrpSpPr>
        <p:grpSpPr>
          <a:xfrm>
            <a:off x="624580" y="5457476"/>
            <a:ext cx="422979" cy="593124"/>
            <a:chOff x="1554565" y="1727797"/>
            <a:chExt cx="501138" cy="702723"/>
          </a:xfrm>
          <a:solidFill>
            <a:schemeClr val="accent6"/>
          </a:solidFill>
        </p:grpSpPr>
        <p:sp>
          <p:nvSpPr>
            <p:cNvPr id="774" name="Oval 7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5" name="Oval 7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6" name="Oval 7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7" name="Oval 7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8" name="Oval 7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9" name="Group 778"/>
          <p:cNvGrpSpPr/>
          <p:nvPr/>
        </p:nvGrpSpPr>
        <p:grpSpPr>
          <a:xfrm>
            <a:off x="1158449" y="5457476"/>
            <a:ext cx="422979" cy="593124"/>
            <a:chOff x="1554565" y="1727797"/>
            <a:chExt cx="501138" cy="702723"/>
          </a:xfrm>
          <a:solidFill>
            <a:schemeClr val="accent1"/>
          </a:solidFill>
        </p:grpSpPr>
        <p:sp>
          <p:nvSpPr>
            <p:cNvPr id="780" name="Oval 7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1" name="Oval 7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2" name="Oval 7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3" name="Oval 7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4" name="Oval 7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85" name="Group 784"/>
          <p:cNvGrpSpPr/>
          <p:nvPr/>
        </p:nvGrpSpPr>
        <p:grpSpPr>
          <a:xfrm>
            <a:off x="1692318" y="5457476"/>
            <a:ext cx="422979" cy="593124"/>
            <a:chOff x="1554565" y="1727797"/>
            <a:chExt cx="501138" cy="702723"/>
          </a:xfrm>
          <a:solidFill>
            <a:schemeClr val="accent1"/>
          </a:solidFill>
        </p:grpSpPr>
        <p:sp>
          <p:nvSpPr>
            <p:cNvPr id="786" name="Oval 7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7" name="Oval 7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8" name="Oval 7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9" name="Oval 7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0" name="Oval 7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1" name="Group 790"/>
          <p:cNvGrpSpPr/>
          <p:nvPr/>
        </p:nvGrpSpPr>
        <p:grpSpPr>
          <a:xfrm>
            <a:off x="2226187" y="5457476"/>
            <a:ext cx="422979" cy="593124"/>
            <a:chOff x="1554565" y="1727797"/>
            <a:chExt cx="501138" cy="702723"/>
          </a:xfrm>
          <a:solidFill>
            <a:schemeClr val="accent1"/>
          </a:solidFill>
        </p:grpSpPr>
        <p:sp>
          <p:nvSpPr>
            <p:cNvPr id="792" name="Oval 7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3" name="Oval 7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4" name="Oval 7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5" name="Oval 7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6" name="Oval 7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7" name="Group 796"/>
          <p:cNvGrpSpPr/>
          <p:nvPr/>
        </p:nvGrpSpPr>
        <p:grpSpPr>
          <a:xfrm>
            <a:off x="2760056" y="5457476"/>
            <a:ext cx="422979" cy="593124"/>
            <a:chOff x="1554565" y="1727797"/>
            <a:chExt cx="501138" cy="702723"/>
          </a:xfrm>
          <a:solidFill>
            <a:schemeClr val="accent6"/>
          </a:solidFill>
        </p:grpSpPr>
        <p:sp>
          <p:nvSpPr>
            <p:cNvPr id="798" name="Oval 7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9" name="Oval 7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0" name="Oval 7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1" name="Oval 8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2" name="Oval 8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3" name="Group 802"/>
          <p:cNvGrpSpPr/>
          <p:nvPr/>
        </p:nvGrpSpPr>
        <p:grpSpPr>
          <a:xfrm>
            <a:off x="3293925" y="5457476"/>
            <a:ext cx="422979" cy="593124"/>
            <a:chOff x="1554565" y="1727797"/>
            <a:chExt cx="501138" cy="702723"/>
          </a:xfrm>
          <a:solidFill>
            <a:schemeClr val="accent6"/>
          </a:solidFill>
        </p:grpSpPr>
        <p:sp>
          <p:nvSpPr>
            <p:cNvPr id="804" name="Oval 8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5" name="Oval 8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6" name="Oval 8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7" name="Oval 8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8" name="Oval 8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9" name="Group 808"/>
          <p:cNvGrpSpPr/>
          <p:nvPr/>
        </p:nvGrpSpPr>
        <p:grpSpPr>
          <a:xfrm>
            <a:off x="3827794" y="5457476"/>
            <a:ext cx="422979" cy="593124"/>
            <a:chOff x="1554565" y="1727797"/>
            <a:chExt cx="501138" cy="702723"/>
          </a:xfrm>
          <a:solidFill>
            <a:schemeClr val="accent6"/>
          </a:solidFill>
        </p:grpSpPr>
        <p:sp>
          <p:nvSpPr>
            <p:cNvPr id="810" name="Oval 8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1" name="Oval 8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2" name="Oval 8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3" name="Oval 8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4" name="Oval 8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15" name="Group 814"/>
          <p:cNvGrpSpPr/>
          <p:nvPr/>
        </p:nvGrpSpPr>
        <p:grpSpPr>
          <a:xfrm>
            <a:off x="4361663" y="5457476"/>
            <a:ext cx="422979" cy="593124"/>
            <a:chOff x="1554565" y="1727797"/>
            <a:chExt cx="501138" cy="702723"/>
          </a:xfrm>
          <a:solidFill>
            <a:schemeClr val="accent1"/>
          </a:solidFill>
        </p:grpSpPr>
        <p:sp>
          <p:nvSpPr>
            <p:cNvPr id="816" name="Oval 8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7" name="Oval 8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8" name="Oval 8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9" name="Oval 8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0" name="Oval 8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1" name="Group 820"/>
          <p:cNvGrpSpPr/>
          <p:nvPr/>
        </p:nvGrpSpPr>
        <p:grpSpPr>
          <a:xfrm>
            <a:off x="4895532" y="5457476"/>
            <a:ext cx="422979" cy="593124"/>
            <a:chOff x="1554565" y="1727797"/>
            <a:chExt cx="501138" cy="702723"/>
          </a:xfrm>
          <a:solidFill>
            <a:schemeClr val="accent1"/>
          </a:solidFill>
        </p:grpSpPr>
        <p:sp>
          <p:nvSpPr>
            <p:cNvPr id="822" name="Oval 8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3" name="Oval 8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4" name="Oval 8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5" name="Oval 8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6" name="Oval 8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7" name="Group 826"/>
          <p:cNvGrpSpPr/>
          <p:nvPr/>
        </p:nvGrpSpPr>
        <p:grpSpPr>
          <a:xfrm>
            <a:off x="5429401" y="5457476"/>
            <a:ext cx="422979" cy="593124"/>
            <a:chOff x="1554565" y="1727797"/>
            <a:chExt cx="501138" cy="702723"/>
          </a:xfrm>
          <a:solidFill>
            <a:schemeClr val="accent6"/>
          </a:solidFill>
        </p:grpSpPr>
        <p:sp>
          <p:nvSpPr>
            <p:cNvPr id="828" name="Oval 8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9" name="Oval 8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0" name="Oval 8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1" name="Oval 8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2" name="Oval 8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3" name="Group 832"/>
          <p:cNvGrpSpPr/>
          <p:nvPr/>
        </p:nvGrpSpPr>
        <p:grpSpPr>
          <a:xfrm>
            <a:off x="5963270" y="5457476"/>
            <a:ext cx="422979" cy="593124"/>
            <a:chOff x="1554565" y="1727797"/>
            <a:chExt cx="501138" cy="702723"/>
          </a:xfrm>
          <a:solidFill>
            <a:schemeClr val="accent6"/>
          </a:solidFill>
        </p:grpSpPr>
        <p:sp>
          <p:nvSpPr>
            <p:cNvPr id="834" name="Oval 8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5" name="Oval 8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6" name="Oval 8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7" name="Oval 8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8" name="Oval 8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9" name="Group 838"/>
          <p:cNvGrpSpPr/>
          <p:nvPr/>
        </p:nvGrpSpPr>
        <p:grpSpPr>
          <a:xfrm>
            <a:off x="6497139" y="5457476"/>
            <a:ext cx="422979" cy="593124"/>
            <a:chOff x="1554565" y="1727797"/>
            <a:chExt cx="501138" cy="702723"/>
          </a:xfrm>
          <a:solidFill>
            <a:schemeClr val="accent6"/>
          </a:solidFill>
        </p:grpSpPr>
        <p:sp>
          <p:nvSpPr>
            <p:cNvPr id="840" name="Oval 8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1" name="Oval 8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2" name="Oval 8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3" name="Oval 8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4" name="Oval 8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45" name="Group 844"/>
          <p:cNvGrpSpPr/>
          <p:nvPr/>
        </p:nvGrpSpPr>
        <p:grpSpPr>
          <a:xfrm>
            <a:off x="7031008" y="5457476"/>
            <a:ext cx="422979" cy="593124"/>
            <a:chOff x="1554565" y="1727797"/>
            <a:chExt cx="501138" cy="702723"/>
          </a:xfrm>
          <a:solidFill>
            <a:schemeClr val="accent6"/>
          </a:solidFill>
        </p:grpSpPr>
        <p:sp>
          <p:nvSpPr>
            <p:cNvPr id="846" name="Oval 8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7" name="Oval 8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8" name="Oval 8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9" name="Oval 8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0" name="Oval 8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1" name="Group 850"/>
          <p:cNvGrpSpPr/>
          <p:nvPr/>
        </p:nvGrpSpPr>
        <p:grpSpPr>
          <a:xfrm>
            <a:off x="7564877" y="5457476"/>
            <a:ext cx="422979" cy="593124"/>
            <a:chOff x="1554565" y="1727797"/>
            <a:chExt cx="501138" cy="702723"/>
          </a:xfrm>
          <a:solidFill>
            <a:schemeClr val="accent1"/>
          </a:solidFill>
        </p:grpSpPr>
        <p:sp>
          <p:nvSpPr>
            <p:cNvPr id="852" name="Oval 8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3" name="Oval 8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4" name="Oval 8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5" name="Oval 8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6" name="Oval 8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7" name="Group 856"/>
          <p:cNvGrpSpPr/>
          <p:nvPr/>
        </p:nvGrpSpPr>
        <p:grpSpPr>
          <a:xfrm>
            <a:off x="8098746" y="5457476"/>
            <a:ext cx="422979" cy="593124"/>
            <a:chOff x="1554565" y="1727797"/>
            <a:chExt cx="501138" cy="702723"/>
          </a:xfrm>
          <a:solidFill>
            <a:schemeClr val="accent1"/>
          </a:solidFill>
        </p:grpSpPr>
        <p:sp>
          <p:nvSpPr>
            <p:cNvPr id="858" name="Oval 8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9" name="Oval 8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0" name="Oval 8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1" name="Oval 8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2" name="Oval 8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3" name="Group 862"/>
          <p:cNvGrpSpPr/>
          <p:nvPr/>
        </p:nvGrpSpPr>
        <p:grpSpPr>
          <a:xfrm>
            <a:off x="8632608" y="5457476"/>
            <a:ext cx="422979" cy="593124"/>
            <a:chOff x="1554565" y="1727797"/>
            <a:chExt cx="501138" cy="702723"/>
          </a:xfrm>
          <a:solidFill>
            <a:schemeClr val="accent1"/>
          </a:solidFill>
        </p:grpSpPr>
        <p:sp>
          <p:nvSpPr>
            <p:cNvPr id="864" name="Oval 8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5" name="Oval 8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6" name="Oval 8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7" name="Oval 8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8" name="Oval 8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9" name="Group 868"/>
          <p:cNvGrpSpPr/>
          <p:nvPr/>
        </p:nvGrpSpPr>
        <p:grpSpPr>
          <a:xfrm>
            <a:off x="-443158" y="5457476"/>
            <a:ext cx="422979" cy="593124"/>
            <a:chOff x="1554565" y="1727797"/>
            <a:chExt cx="501138" cy="702723"/>
          </a:xfrm>
          <a:solidFill>
            <a:schemeClr val="accent1"/>
          </a:solidFill>
        </p:grpSpPr>
        <p:sp>
          <p:nvSpPr>
            <p:cNvPr id="870" name="Oval 8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1" name="Oval 8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2" name="Oval 8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3" name="Oval 8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4" name="Oval 8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75" name="Group 874"/>
          <p:cNvGrpSpPr/>
          <p:nvPr/>
        </p:nvGrpSpPr>
        <p:grpSpPr>
          <a:xfrm>
            <a:off x="359176" y="6216840"/>
            <a:ext cx="422979" cy="593124"/>
            <a:chOff x="1554565" y="1727797"/>
            <a:chExt cx="501138" cy="702723"/>
          </a:xfrm>
          <a:solidFill>
            <a:schemeClr val="accent1"/>
          </a:solidFill>
        </p:grpSpPr>
        <p:sp>
          <p:nvSpPr>
            <p:cNvPr id="876" name="Oval 8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7" name="Oval 8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8" name="Oval 8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9" name="Oval 8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0" name="Oval 8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1" name="Group 880"/>
          <p:cNvGrpSpPr/>
          <p:nvPr/>
        </p:nvGrpSpPr>
        <p:grpSpPr>
          <a:xfrm>
            <a:off x="893045" y="6216840"/>
            <a:ext cx="422979" cy="593124"/>
            <a:chOff x="1554565" y="1727797"/>
            <a:chExt cx="501138" cy="702723"/>
          </a:xfrm>
          <a:solidFill>
            <a:schemeClr val="accent1"/>
          </a:solidFill>
        </p:grpSpPr>
        <p:sp>
          <p:nvSpPr>
            <p:cNvPr id="882" name="Oval 8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3" name="Oval 8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4" name="Oval 8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5" name="Oval 8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6" name="Oval 8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7" name="Group 886"/>
          <p:cNvGrpSpPr/>
          <p:nvPr/>
        </p:nvGrpSpPr>
        <p:grpSpPr>
          <a:xfrm>
            <a:off x="1426914" y="6216840"/>
            <a:ext cx="422979" cy="593124"/>
            <a:chOff x="1554565" y="1727797"/>
            <a:chExt cx="501138" cy="702723"/>
          </a:xfrm>
          <a:solidFill>
            <a:schemeClr val="accent1"/>
          </a:solidFill>
        </p:grpSpPr>
        <p:sp>
          <p:nvSpPr>
            <p:cNvPr id="888" name="Oval 8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9" name="Oval 8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0" name="Oval 8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1" name="Oval 8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2" name="Oval 8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3" name="Group 892"/>
          <p:cNvGrpSpPr/>
          <p:nvPr/>
        </p:nvGrpSpPr>
        <p:grpSpPr>
          <a:xfrm>
            <a:off x="1960783" y="6216840"/>
            <a:ext cx="422979" cy="593124"/>
            <a:chOff x="1554565" y="1727797"/>
            <a:chExt cx="501138" cy="702723"/>
          </a:xfrm>
          <a:solidFill>
            <a:schemeClr val="accent1"/>
          </a:solidFill>
        </p:grpSpPr>
        <p:sp>
          <p:nvSpPr>
            <p:cNvPr id="894" name="Oval 8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5" name="Oval 8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6" name="Oval 8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7" name="Oval 8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8" name="Oval 8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9" name="Group 898"/>
          <p:cNvGrpSpPr/>
          <p:nvPr/>
        </p:nvGrpSpPr>
        <p:grpSpPr>
          <a:xfrm>
            <a:off x="2494652" y="6216840"/>
            <a:ext cx="422979" cy="593124"/>
            <a:chOff x="1554565" y="1727797"/>
            <a:chExt cx="501138" cy="702723"/>
          </a:xfrm>
          <a:solidFill>
            <a:schemeClr val="accent1"/>
          </a:solidFill>
        </p:grpSpPr>
        <p:sp>
          <p:nvSpPr>
            <p:cNvPr id="900" name="Oval 8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1" name="Oval 9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2" name="Oval 9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3" name="Oval 9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4" name="Oval 9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05" name="Group 904"/>
          <p:cNvGrpSpPr/>
          <p:nvPr/>
        </p:nvGrpSpPr>
        <p:grpSpPr>
          <a:xfrm>
            <a:off x="3028521" y="6216840"/>
            <a:ext cx="422979" cy="593124"/>
            <a:chOff x="1554565" y="1727797"/>
            <a:chExt cx="501138" cy="702723"/>
          </a:xfrm>
          <a:solidFill>
            <a:schemeClr val="accent1"/>
          </a:solidFill>
        </p:grpSpPr>
        <p:sp>
          <p:nvSpPr>
            <p:cNvPr id="906" name="Oval 9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7" name="Oval 9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8" name="Oval 9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9" name="Oval 9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0" name="Oval 9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1" name="Group 910"/>
          <p:cNvGrpSpPr/>
          <p:nvPr/>
        </p:nvGrpSpPr>
        <p:grpSpPr>
          <a:xfrm>
            <a:off x="3562390" y="6216840"/>
            <a:ext cx="422979" cy="593124"/>
            <a:chOff x="1554565" y="1727797"/>
            <a:chExt cx="501138" cy="702723"/>
          </a:xfrm>
          <a:solidFill>
            <a:schemeClr val="accent1"/>
          </a:solidFill>
        </p:grpSpPr>
        <p:sp>
          <p:nvSpPr>
            <p:cNvPr id="912" name="Oval 9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3" name="Oval 9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4" name="Oval 9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5" name="Oval 9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6" name="Oval 9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7" name="Group 916"/>
          <p:cNvGrpSpPr/>
          <p:nvPr/>
        </p:nvGrpSpPr>
        <p:grpSpPr>
          <a:xfrm>
            <a:off x="4096259" y="6216840"/>
            <a:ext cx="422979" cy="593124"/>
            <a:chOff x="1554565" y="1727797"/>
            <a:chExt cx="501138" cy="702723"/>
          </a:xfrm>
          <a:solidFill>
            <a:schemeClr val="accent1"/>
          </a:solidFill>
        </p:grpSpPr>
        <p:sp>
          <p:nvSpPr>
            <p:cNvPr id="918" name="Oval 9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9" name="Oval 9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0" name="Oval 9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1" name="Oval 9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2" name="Oval 9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3" name="Group 922"/>
          <p:cNvGrpSpPr/>
          <p:nvPr/>
        </p:nvGrpSpPr>
        <p:grpSpPr>
          <a:xfrm>
            <a:off x="4630128" y="6216840"/>
            <a:ext cx="422979" cy="593124"/>
            <a:chOff x="1554565" y="1727797"/>
            <a:chExt cx="501138" cy="702723"/>
          </a:xfrm>
          <a:solidFill>
            <a:schemeClr val="accent1"/>
          </a:solidFill>
        </p:grpSpPr>
        <p:sp>
          <p:nvSpPr>
            <p:cNvPr id="924" name="Oval 9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5" name="Oval 9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6" name="Oval 9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7" name="Oval 9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8" name="Oval 9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9" name="Group 928"/>
          <p:cNvGrpSpPr/>
          <p:nvPr/>
        </p:nvGrpSpPr>
        <p:grpSpPr>
          <a:xfrm>
            <a:off x="5163997" y="6216840"/>
            <a:ext cx="422979" cy="593124"/>
            <a:chOff x="1554565" y="1727797"/>
            <a:chExt cx="501138" cy="702723"/>
          </a:xfrm>
          <a:solidFill>
            <a:schemeClr val="accent1"/>
          </a:solidFill>
        </p:grpSpPr>
        <p:sp>
          <p:nvSpPr>
            <p:cNvPr id="930" name="Oval 9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1" name="Oval 9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2" name="Oval 9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3" name="Oval 9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4" name="Oval 9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35" name="Group 934"/>
          <p:cNvGrpSpPr/>
          <p:nvPr/>
        </p:nvGrpSpPr>
        <p:grpSpPr>
          <a:xfrm>
            <a:off x="5697866" y="6216840"/>
            <a:ext cx="422979" cy="593124"/>
            <a:chOff x="1554565" y="1727797"/>
            <a:chExt cx="501138" cy="702723"/>
          </a:xfrm>
          <a:solidFill>
            <a:schemeClr val="accent6"/>
          </a:solidFill>
        </p:grpSpPr>
        <p:sp>
          <p:nvSpPr>
            <p:cNvPr id="936" name="Oval 9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7" name="Oval 9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8" name="Oval 9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9" name="Oval 9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0" name="Oval 9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1" name="Group 940"/>
          <p:cNvGrpSpPr/>
          <p:nvPr/>
        </p:nvGrpSpPr>
        <p:grpSpPr>
          <a:xfrm>
            <a:off x="6231735" y="6216840"/>
            <a:ext cx="422979" cy="593124"/>
            <a:chOff x="1554565" y="1727797"/>
            <a:chExt cx="501138" cy="702723"/>
          </a:xfrm>
          <a:solidFill>
            <a:schemeClr val="accent6"/>
          </a:solidFill>
        </p:grpSpPr>
        <p:sp>
          <p:nvSpPr>
            <p:cNvPr id="942" name="Oval 9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3" name="Oval 9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4" name="Oval 9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5" name="Oval 9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6" name="Oval 9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7" name="Group 946"/>
          <p:cNvGrpSpPr/>
          <p:nvPr/>
        </p:nvGrpSpPr>
        <p:grpSpPr>
          <a:xfrm>
            <a:off x="6765604" y="6216840"/>
            <a:ext cx="422979" cy="593124"/>
            <a:chOff x="1554565" y="1727797"/>
            <a:chExt cx="501138" cy="702723"/>
          </a:xfrm>
          <a:solidFill>
            <a:schemeClr val="accent6"/>
          </a:solidFill>
        </p:grpSpPr>
        <p:sp>
          <p:nvSpPr>
            <p:cNvPr id="948" name="Oval 9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9" name="Oval 9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0" name="Oval 9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1" name="Oval 9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2" name="Oval 9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3" name="Group 952"/>
          <p:cNvGrpSpPr/>
          <p:nvPr/>
        </p:nvGrpSpPr>
        <p:grpSpPr>
          <a:xfrm>
            <a:off x="7299473" y="6216840"/>
            <a:ext cx="422979" cy="593124"/>
            <a:chOff x="1554565" y="1727797"/>
            <a:chExt cx="501138" cy="702723"/>
          </a:xfrm>
          <a:solidFill>
            <a:schemeClr val="accent1"/>
          </a:solidFill>
        </p:grpSpPr>
        <p:sp>
          <p:nvSpPr>
            <p:cNvPr id="954" name="Oval 9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5" name="Oval 9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6" name="Oval 9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7" name="Oval 9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8" name="Oval 9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9" name="Group 958"/>
          <p:cNvGrpSpPr/>
          <p:nvPr/>
        </p:nvGrpSpPr>
        <p:grpSpPr>
          <a:xfrm>
            <a:off x="7833342" y="6216840"/>
            <a:ext cx="422979" cy="593124"/>
            <a:chOff x="1554565" y="1727797"/>
            <a:chExt cx="501138" cy="702723"/>
          </a:xfrm>
          <a:solidFill>
            <a:schemeClr val="accent1"/>
          </a:solidFill>
        </p:grpSpPr>
        <p:sp>
          <p:nvSpPr>
            <p:cNvPr id="960" name="Oval 9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1" name="Oval 9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2" name="Oval 9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3" name="Oval 9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4" name="Oval 9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65" name="Group 964"/>
          <p:cNvGrpSpPr/>
          <p:nvPr/>
        </p:nvGrpSpPr>
        <p:grpSpPr>
          <a:xfrm>
            <a:off x="8367211" y="6216840"/>
            <a:ext cx="422979" cy="593124"/>
            <a:chOff x="1554565" y="1727797"/>
            <a:chExt cx="501138" cy="702723"/>
          </a:xfrm>
          <a:solidFill>
            <a:schemeClr val="accent1"/>
          </a:solidFill>
        </p:grpSpPr>
        <p:sp>
          <p:nvSpPr>
            <p:cNvPr id="966" name="Oval 9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7" name="Oval 9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8" name="Oval 9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9" name="Oval 9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0" name="Oval 9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1" name="Group 970"/>
          <p:cNvGrpSpPr/>
          <p:nvPr/>
        </p:nvGrpSpPr>
        <p:grpSpPr>
          <a:xfrm>
            <a:off x="8901073" y="6216840"/>
            <a:ext cx="422979" cy="593124"/>
            <a:chOff x="1554565" y="1727797"/>
            <a:chExt cx="501138" cy="702723"/>
          </a:xfrm>
          <a:solidFill>
            <a:schemeClr val="accent1"/>
          </a:solidFill>
        </p:grpSpPr>
        <p:sp>
          <p:nvSpPr>
            <p:cNvPr id="972" name="Oval 9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3" name="Oval 9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4" name="Oval 9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5" name="Oval 9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6" name="Oval 9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7" name="Group 976"/>
          <p:cNvGrpSpPr/>
          <p:nvPr/>
        </p:nvGrpSpPr>
        <p:grpSpPr>
          <a:xfrm>
            <a:off x="-174693" y="6216840"/>
            <a:ext cx="422979" cy="593124"/>
            <a:chOff x="1554565" y="1727797"/>
            <a:chExt cx="501138" cy="702723"/>
          </a:xfrm>
          <a:solidFill>
            <a:schemeClr val="accent1"/>
          </a:solidFill>
        </p:grpSpPr>
        <p:sp>
          <p:nvSpPr>
            <p:cNvPr id="978" name="Oval 9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9" name="Oval 9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0" name="Oval 9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1" name="Oval 9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2" name="Oval 9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85" name="TextBox 984"/>
          <p:cNvSpPr txBox="1"/>
          <p:nvPr/>
        </p:nvSpPr>
        <p:spPr>
          <a:xfrm>
            <a:off x="2227818" y="1257673"/>
            <a:ext cx="5148867" cy="523220"/>
          </a:xfrm>
          <a:prstGeom prst="rect">
            <a:avLst/>
          </a:prstGeom>
          <a:noFill/>
        </p:spPr>
        <p:txBody>
          <a:bodyPr wrap="square" rtlCol="0">
            <a:spAutoFit/>
          </a:bodyPr>
          <a:lstStyle/>
          <a:p>
            <a:pPr algn="ctr"/>
            <a:r>
              <a:rPr lang="en-US" sz="2800" dirty="0">
                <a:solidFill>
                  <a:srgbClr val="FF0000"/>
                </a:solidFill>
              </a:rPr>
              <a:t>Cluster Random Sampling</a:t>
            </a:r>
          </a:p>
        </p:txBody>
      </p:sp>
      <p:sp>
        <p:nvSpPr>
          <p:cNvPr id="986" name="Oval 985"/>
          <p:cNvSpPr/>
          <p:nvPr/>
        </p:nvSpPr>
        <p:spPr>
          <a:xfrm>
            <a:off x="4294148" y="-185643"/>
            <a:ext cx="2103046" cy="276869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7" name="Oval 986"/>
          <p:cNvSpPr/>
          <p:nvPr/>
        </p:nvSpPr>
        <p:spPr>
          <a:xfrm>
            <a:off x="5407917" y="4438368"/>
            <a:ext cx="2103046" cy="276869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8" name="Oval 987"/>
          <p:cNvSpPr/>
          <p:nvPr/>
        </p:nvSpPr>
        <p:spPr>
          <a:xfrm>
            <a:off x="-662762" y="3619441"/>
            <a:ext cx="2103046" cy="276869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23859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266700"/>
            <a:ext cx="7772400" cy="1143000"/>
          </a:xfrm>
        </p:spPr>
        <p:txBody>
          <a:bodyPr/>
          <a:lstStyle/>
          <a:p>
            <a:pPr eaLnBrk="1" hangingPunct="1"/>
            <a:r>
              <a:rPr lang="en-US" dirty="0">
                <a:latin typeface="Times" charset="0"/>
                <a:ea typeface="ＭＳ Ｐゴシック" charset="0"/>
                <a:cs typeface="ＭＳ Ｐゴシック" charset="0"/>
              </a:rPr>
              <a:t>Random Selection</a:t>
            </a:r>
          </a:p>
        </p:txBody>
      </p:sp>
      <p:sp>
        <p:nvSpPr>
          <p:cNvPr id="82947" name="Rectangle 3"/>
          <p:cNvSpPr>
            <a:spLocks noGrp="1" noChangeArrowheads="1"/>
          </p:cNvSpPr>
          <p:nvPr>
            <p:ph type="body" idx="1"/>
          </p:nvPr>
        </p:nvSpPr>
        <p:spPr>
          <a:xfrm>
            <a:off x="330200" y="1532375"/>
            <a:ext cx="8470900" cy="4114800"/>
          </a:xfrm>
        </p:spPr>
        <p:txBody>
          <a:bodyPr>
            <a:normAutofit lnSpcReduction="10000"/>
          </a:bodyPr>
          <a:lstStyle/>
          <a:p>
            <a:pPr eaLnBrk="1" hangingPunct="1">
              <a:lnSpc>
                <a:spcPct val="90000"/>
              </a:lnSpc>
              <a:spcAft>
                <a:spcPts val="600"/>
              </a:spcAft>
            </a:pPr>
            <a:r>
              <a:rPr lang="en-US" sz="2400" dirty="0">
                <a:latin typeface="Times" charset="0"/>
                <a:ea typeface="ＭＳ Ｐゴシック" charset="0"/>
                <a:cs typeface="ＭＳ Ｐゴシック" charset="0"/>
              </a:rPr>
              <a:t>When all of the members of a population do not have an equal chance of being in the sample it is called </a:t>
            </a:r>
            <a:r>
              <a:rPr lang="en-US" sz="2400" i="1" dirty="0" err="1">
                <a:latin typeface="Times" charset="0"/>
                <a:ea typeface="ＭＳ Ｐゴシック" charset="0"/>
                <a:cs typeface="ＭＳ Ｐゴシック" charset="0"/>
              </a:rPr>
              <a:t>nonprobablity</a:t>
            </a:r>
            <a:r>
              <a:rPr lang="en-US" sz="2400" i="1" dirty="0">
                <a:latin typeface="Times" charset="0"/>
                <a:ea typeface="ＭＳ Ｐゴシック" charset="0"/>
                <a:cs typeface="ＭＳ Ｐゴシック" charset="0"/>
              </a:rPr>
              <a:t> sampling</a:t>
            </a:r>
            <a:r>
              <a:rPr lang="en-US" sz="2400" dirty="0">
                <a:latin typeface="Times" charset="0"/>
                <a:ea typeface="ＭＳ Ｐゴシック" charset="0"/>
                <a:cs typeface="ＭＳ Ｐゴシック" charset="0"/>
              </a:rPr>
              <a:t>. </a:t>
            </a:r>
          </a:p>
          <a:p>
            <a:pPr lvl="1" eaLnBrk="1" hangingPunct="1">
              <a:lnSpc>
                <a:spcPct val="90000"/>
              </a:lnSpc>
              <a:spcAft>
                <a:spcPts val="600"/>
              </a:spcAft>
            </a:pPr>
            <a:r>
              <a:rPr lang="en-US" sz="2000" dirty="0">
                <a:latin typeface="Times" charset="0"/>
                <a:ea typeface="ＭＳ Ｐゴシック" charset="0"/>
                <a:cs typeface="ＭＳ Ｐゴシック" charset="0"/>
              </a:rPr>
              <a:t>Systematic sampling</a:t>
            </a:r>
          </a:p>
          <a:p>
            <a:pPr lvl="1" eaLnBrk="1" hangingPunct="1">
              <a:lnSpc>
                <a:spcPct val="90000"/>
              </a:lnSpc>
              <a:spcAft>
                <a:spcPts val="600"/>
              </a:spcAft>
            </a:pPr>
            <a:r>
              <a:rPr lang="en-US" sz="2000" dirty="0">
                <a:latin typeface="Times" charset="0"/>
                <a:ea typeface="ＭＳ Ｐゴシック" charset="0"/>
                <a:cs typeface="ＭＳ Ｐゴシック" charset="0"/>
              </a:rPr>
              <a:t>Quota sampling (random until a quota is filled)</a:t>
            </a:r>
          </a:p>
          <a:p>
            <a:pPr lvl="1" eaLnBrk="1" hangingPunct="1">
              <a:lnSpc>
                <a:spcPct val="90000"/>
              </a:lnSpc>
              <a:spcAft>
                <a:spcPts val="600"/>
              </a:spcAft>
            </a:pPr>
            <a:r>
              <a:rPr lang="en-US" sz="2000" dirty="0">
                <a:latin typeface="Times" charset="0"/>
                <a:ea typeface="ＭＳ Ｐゴシック" charset="0"/>
                <a:cs typeface="ＭＳ Ｐゴシック" charset="0"/>
              </a:rPr>
              <a:t>Purposive sampling (random within subgroup)</a:t>
            </a:r>
          </a:p>
          <a:p>
            <a:pPr lvl="1" eaLnBrk="1" hangingPunct="1">
              <a:lnSpc>
                <a:spcPct val="90000"/>
              </a:lnSpc>
              <a:spcAft>
                <a:spcPts val="600"/>
              </a:spcAft>
            </a:pPr>
            <a:r>
              <a:rPr lang="en-US" sz="2000" dirty="0">
                <a:latin typeface="Times" charset="0"/>
                <a:ea typeface="ＭＳ Ｐゴシック" charset="0"/>
                <a:cs typeface="ＭＳ Ｐゴシック" charset="0"/>
              </a:rPr>
              <a:t>Samples of convenience</a:t>
            </a:r>
          </a:p>
          <a:p>
            <a:pPr lvl="1" eaLnBrk="1" hangingPunct="1">
              <a:lnSpc>
                <a:spcPct val="90000"/>
              </a:lnSpc>
              <a:spcAft>
                <a:spcPts val="1800"/>
              </a:spcAft>
            </a:pPr>
            <a:r>
              <a:rPr lang="en-US" sz="2000" dirty="0">
                <a:latin typeface="Times" charset="0"/>
                <a:ea typeface="ＭＳ Ｐゴシック" charset="0"/>
                <a:cs typeface="ＭＳ Ｐゴシック" charset="0"/>
              </a:rPr>
              <a:t>Snowball sampling</a:t>
            </a:r>
          </a:p>
          <a:p>
            <a:pPr eaLnBrk="1" hangingPunct="1">
              <a:lnSpc>
                <a:spcPct val="90000"/>
              </a:lnSpc>
              <a:spcAft>
                <a:spcPts val="1800"/>
              </a:spcAft>
            </a:pPr>
            <a:r>
              <a:rPr lang="en-US" sz="2400" dirty="0">
                <a:latin typeface="Times" charset="0"/>
                <a:ea typeface="ＭＳ Ｐゴシック" charset="0"/>
                <a:cs typeface="ＭＳ Ｐゴシック" charset="0"/>
              </a:rPr>
              <a:t>If the sample is not random then you have to work hard at showing that your sample is not potentially dissimilar from the population. (methods section)</a:t>
            </a:r>
          </a:p>
        </p:txBody>
      </p:sp>
      <p:sp>
        <p:nvSpPr>
          <p:cNvPr id="2" name="Slide Number Placeholder 1"/>
          <p:cNvSpPr>
            <a:spLocks noGrp="1"/>
          </p:cNvSpPr>
          <p:nvPr>
            <p:ph type="sldNum" sz="quarter" idx="12"/>
          </p:nvPr>
        </p:nvSpPr>
        <p:spPr/>
        <p:txBody>
          <a:bodyPr/>
          <a:lstStyle/>
          <a:p>
            <a:fld id="{61694E1E-219A-A444-A241-FDE36A2374EE}" type="slidenum">
              <a:rPr lang="en-US" smtClean="0"/>
              <a:t>45</a:t>
            </a:fld>
            <a:endParaRPr lang="en-US"/>
          </a:p>
        </p:txBody>
      </p:sp>
    </p:spTree>
    <p:extLst>
      <p:ext uri="{BB962C8B-B14F-4D97-AF65-F5344CB8AC3E}">
        <p14:creationId xmlns:p14="http://schemas.microsoft.com/office/powerpoint/2010/main" val="122393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9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29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9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294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294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29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52536" y="135388"/>
            <a:ext cx="422979" cy="593124"/>
            <a:chOff x="1554565" y="1727797"/>
            <a:chExt cx="501138" cy="702723"/>
          </a:xfrm>
          <a:solidFill>
            <a:schemeClr val="accent1"/>
          </a:solidFill>
        </p:grpSpPr>
        <p:sp>
          <p:nvSpPr>
            <p:cNvPr id="7" name="Oval 6"/>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886405" y="135388"/>
            <a:ext cx="422979" cy="593124"/>
            <a:chOff x="1554565" y="1727797"/>
            <a:chExt cx="501138" cy="702723"/>
          </a:xfrm>
          <a:solidFill>
            <a:srgbClr val="FF0000"/>
          </a:solidFill>
        </p:grpSpPr>
        <p:sp>
          <p:nvSpPr>
            <p:cNvPr id="12" name="Oval 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420274" y="135388"/>
            <a:ext cx="422979" cy="593124"/>
            <a:chOff x="1554565" y="1727797"/>
            <a:chExt cx="501138" cy="702723"/>
          </a:xfrm>
          <a:solidFill>
            <a:schemeClr val="accent1"/>
          </a:solidFill>
        </p:grpSpPr>
        <p:sp>
          <p:nvSpPr>
            <p:cNvPr id="18" name="Oval 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1954143" y="135388"/>
            <a:ext cx="422979" cy="593124"/>
            <a:chOff x="1554565" y="1727797"/>
            <a:chExt cx="501138" cy="702723"/>
          </a:xfrm>
          <a:solidFill>
            <a:schemeClr val="accent1"/>
          </a:solidFill>
        </p:grpSpPr>
        <p:sp>
          <p:nvSpPr>
            <p:cNvPr id="24" name="Oval 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2488012" y="135388"/>
            <a:ext cx="422979" cy="593124"/>
            <a:chOff x="1554565" y="1727797"/>
            <a:chExt cx="501138" cy="702723"/>
          </a:xfrm>
          <a:solidFill>
            <a:schemeClr val="accent1"/>
          </a:solidFill>
        </p:grpSpPr>
        <p:sp>
          <p:nvSpPr>
            <p:cNvPr id="30" name="Oval 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3021881" y="135388"/>
            <a:ext cx="422979" cy="593124"/>
            <a:chOff x="1554565" y="1727797"/>
            <a:chExt cx="501138" cy="702723"/>
          </a:xfrm>
          <a:solidFill>
            <a:schemeClr val="accent1"/>
          </a:solidFill>
        </p:grpSpPr>
        <p:sp>
          <p:nvSpPr>
            <p:cNvPr id="36" name="Oval 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3555750" y="135388"/>
            <a:ext cx="422979" cy="593124"/>
            <a:chOff x="1554565" y="1727797"/>
            <a:chExt cx="501138" cy="702723"/>
          </a:xfrm>
          <a:solidFill>
            <a:schemeClr val="accent1"/>
          </a:solidFill>
        </p:grpSpPr>
        <p:sp>
          <p:nvSpPr>
            <p:cNvPr id="42" name="Oval 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4089619" y="135388"/>
            <a:ext cx="422979" cy="593124"/>
            <a:chOff x="1554565" y="1727797"/>
            <a:chExt cx="501138" cy="702723"/>
          </a:xfrm>
          <a:solidFill>
            <a:schemeClr val="accent1"/>
          </a:solidFill>
        </p:grpSpPr>
        <p:sp>
          <p:nvSpPr>
            <p:cNvPr id="48" name="Oval 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4623488" y="135388"/>
            <a:ext cx="422979" cy="593124"/>
            <a:chOff x="1554565" y="1727797"/>
            <a:chExt cx="501138" cy="702723"/>
          </a:xfrm>
          <a:solidFill>
            <a:srgbClr val="FF0000"/>
          </a:solidFill>
        </p:grpSpPr>
        <p:sp>
          <p:nvSpPr>
            <p:cNvPr id="54" name="Oval 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5157357" y="135388"/>
            <a:ext cx="422979" cy="593124"/>
            <a:chOff x="1554565" y="1727797"/>
            <a:chExt cx="501138" cy="702723"/>
          </a:xfrm>
          <a:solidFill>
            <a:schemeClr val="accent1"/>
          </a:solidFill>
        </p:grpSpPr>
        <p:sp>
          <p:nvSpPr>
            <p:cNvPr id="60" name="Oval 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5691226" y="135388"/>
            <a:ext cx="422979" cy="593124"/>
            <a:chOff x="1554565" y="1727797"/>
            <a:chExt cx="501138" cy="702723"/>
          </a:xfrm>
          <a:solidFill>
            <a:schemeClr val="accent1"/>
          </a:solidFill>
        </p:grpSpPr>
        <p:sp>
          <p:nvSpPr>
            <p:cNvPr id="66" name="Oval 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6225095" y="135388"/>
            <a:ext cx="422979" cy="593124"/>
            <a:chOff x="1554565" y="1727797"/>
            <a:chExt cx="501138" cy="702723"/>
          </a:xfrm>
          <a:solidFill>
            <a:schemeClr val="accent1"/>
          </a:solidFill>
        </p:grpSpPr>
        <p:sp>
          <p:nvSpPr>
            <p:cNvPr id="72" name="Oval 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6758964" y="135388"/>
            <a:ext cx="422979" cy="593124"/>
            <a:chOff x="1554565" y="1727797"/>
            <a:chExt cx="501138" cy="702723"/>
          </a:xfrm>
          <a:solidFill>
            <a:schemeClr val="accent1"/>
          </a:solidFill>
        </p:grpSpPr>
        <p:sp>
          <p:nvSpPr>
            <p:cNvPr id="84" name="Oval 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 name="Group 88"/>
          <p:cNvGrpSpPr/>
          <p:nvPr/>
        </p:nvGrpSpPr>
        <p:grpSpPr>
          <a:xfrm>
            <a:off x="7292833" y="135388"/>
            <a:ext cx="422979" cy="593124"/>
            <a:chOff x="1554565" y="1727797"/>
            <a:chExt cx="501138" cy="702723"/>
          </a:xfrm>
          <a:solidFill>
            <a:schemeClr val="accent1"/>
          </a:solidFill>
        </p:grpSpPr>
        <p:sp>
          <p:nvSpPr>
            <p:cNvPr id="90" name="Oval 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 name="Group 94"/>
          <p:cNvGrpSpPr/>
          <p:nvPr/>
        </p:nvGrpSpPr>
        <p:grpSpPr>
          <a:xfrm>
            <a:off x="7826702" y="135388"/>
            <a:ext cx="422979" cy="593124"/>
            <a:chOff x="1554565" y="1727797"/>
            <a:chExt cx="501138" cy="702723"/>
          </a:xfrm>
          <a:solidFill>
            <a:schemeClr val="accent1"/>
          </a:solidFill>
        </p:grpSpPr>
        <p:sp>
          <p:nvSpPr>
            <p:cNvPr id="96" name="Oval 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1" name="Group 100"/>
          <p:cNvGrpSpPr/>
          <p:nvPr/>
        </p:nvGrpSpPr>
        <p:grpSpPr>
          <a:xfrm>
            <a:off x="8360571" y="135388"/>
            <a:ext cx="422979" cy="593124"/>
            <a:chOff x="1554565" y="1727797"/>
            <a:chExt cx="501138" cy="702723"/>
          </a:xfrm>
          <a:solidFill>
            <a:srgbClr val="FF0000"/>
          </a:solidFill>
        </p:grpSpPr>
        <p:sp>
          <p:nvSpPr>
            <p:cNvPr id="102" name="Oval 1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62012" y="862020"/>
            <a:ext cx="422979" cy="593124"/>
            <a:chOff x="1554565" y="1727797"/>
            <a:chExt cx="501138" cy="702723"/>
          </a:xfrm>
          <a:solidFill>
            <a:schemeClr val="accent1"/>
          </a:solidFill>
        </p:grpSpPr>
        <p:sp>
          <p:nvSpPr>
            <p:cNvPr id="120" name="Oval 1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5" name="Group 124"/>
          <p:cNvGrpSpPr/>
          <p:nvPr/>
        </p:nvGrpSpPr>
        <p:grpSpPr>
          <a:xfrm>
            <a:off x="595881" y="862020"/>
            <a:ext cx="422979" cy="593124"/>
            <a:chOff x="1554565" y="1727797"/>
            <a:chExt cx="501138" cy="702723"/>
          </a:xfrm>
          <a:solidFill>
            <a:schemeClr val="accent1"/>
          </a:solidFill>
        </p:grpSpPr>
        <p:sp>
          <p:nvSpPr>
            <p:cNvPr id="126" name="Oval 1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Oval 1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1" name="Group 130"/>
          <p:cNvGrpSpPr/>
          <p:nvPr/>
        </p:nvGrpSpPr>
        <p:grpSpPr>
          <a:xfrm>
            <a:off x="1129750" y="862020"/>
            <a:ext cx="422979" cy="593124"/>
            <a:chOff x="1554565" y="1727797"/>
            <a:chExt cx="501138" cy="702723"/>
          </a:xfrm>
          <a:solidFill>
            <a:schemeClr val="accent1"/>
          </a:solidFill>
        </p:grpSpPr>
        <p:sp>
          <p:nvSpPr>
            <p:cNvPr id="132" name="Oval 1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7" name="Group 136"/>
          <p:cNvGrpSpPr/>
          <p:nvPr/>
        </p:nvGrpSpPr>
        <p:grpSpPr>
          <a:xfrm>
            <a:off x="1663619" y="862020"/>
            <a:ext cx="422979" cy="593124"/>
            <a:chOff x="1554565" y="1727797"/>
            <a:chExt cx="501138" cy="702723"/>
          </a:xfrm>
          <a:solidFill>
            <a:schemeClr val="accent1"/>
          </a:solidFill>
        </p:grpSpPr>
        <p:sp>
          <p:nvSpPr>
            <p:cNvPr id="138" name="Oval 1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2197488" y="862020"/>
            <a:ext cx="422979" cy="593124"/>
            <a:chOff x="1554565" y="1727797"/>
            <a:chExt cx="501138" cy="702723"/>
          </a:xfrm>
          <a:solidFill>
            <a:schemeClr val="accent1"/>
          </a:solidFill>
        </p:grpSpPr>
        <p:sp>
          <p:nvSpPr>
            <p:cNvPr id="144" name="Oval 1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Oval 1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2731357" y="862020"/>
            <a:ext cx="422979" cy="593124"/>
            <a:chOff x="1554565" y="1727797"/>
            <a:chExt cx="501138" cy="702723"/>
          </a:xfrm>
          <a:solidFill>
            <a:schemeClr val="accent1"/>
          </a:solidFill>
        </p:grpSpPr>
        <p:sp>
          <p:nvSpPr>
            <p:cNvPr id="150" name="Oval 1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Oval 1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Oval 1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Oval 1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Oval 1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5" name="Group 154"/>
          <p:cNvGrpSpPr/>
          <p:nvPr/>
        </p:nvGrpSpPr>
        <p:grpSpPr>
          <a:xfrm>
            <a:off x="3265226" y="862020"/>
            <a:ext cx="422979" cy="593124"/>
            <a:chOff x="1554565" y="1727797"/>
            <a:chExt cx="501138" cy="702723"/>
          </a:xfrm>
          <a:solidFill>
            <a:srgbClr val="FF0000"/>
          </a:solidFill>
        </p:grpSpPr>
        <p:sp>
          <p:nvSpPr>
            <p:cNvPr id="156" name="Oval 1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Oval 1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Oval 1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 1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Oval 1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1" name="Group 160"/>
          <p:cNvGrpSpPr/>
          <p:nvPr/>
        </p:nvGrpSpPr>
        <p:grpSpPr>
          <a:xfrm>
            <a:off x="3799095" y="862020"/>
            <a:ext cx="422979" cy="593124"/>
            <a:chOff x="1554565" y="1727797"/>
            <a:chExt cx="501138" cy="702723"/>
          </a:xfrm>
          <a:solidFill>
            <a:schemeClr val="accent1"/>
          </a:solidFill>
        </p:grpSpPr>
        <p:sp>
          <p:nvSpPr>
            <p:cNvPr id="162" name="Oval 1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Oval 1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Oval 1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Oval 1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Oval 1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7" name="Group 166"/>
          <p:cNvGrpSpPr/>
          <p:nvPr/>
        </p:nvGrpSpPr>
        <p:grpSpPr>
          <a:xfrm>
            <a:off x="4332964" y="862020"/>
            <a:ext cx="422979" cy="593124"/>
            <a:chOff x="1554565" y="1727797"/>
            <a:chExt cx="501138" cy="702723"/>
          </a:xfrm>
          <a:solidFill>
            <a:schemeClr val="accent1"/>
          </a:solidFill>
        </p:grpSpPr>
        <p:sp>
          <p:nvSpPr>
            <p:cNvPr id="168" name="Oval 1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Oval 1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Oval 1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Oval 1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Oval 1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3" name="Group 172"/>
          <p:cNvGrpSpPr/>
          <p:nvPr/>
        </p:nvGrpSpPr>
        <p:grpSpPr>
          <a:xfrm>
            <a:off x="4866833" y="862020"/>
            <a:ext cx="422979" cy="593124"/>
            <a:chOff x="1554565" y="1727797"/>
            <a:chExt cx="501138" cy="702723"/>
          </a:xfrm>
          <a:solidFill>
            <a:schemeClr val="accent1"/>
          </a:solidFill>
        </p:grpSpPr>
        <p:sp>
          <p:nvSpPr>
            <p:cNvPr id="174" name="Oval 1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Oval 1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5400702" y="862020"/>
            <a:ext cx="422979" cy="593124"/>
            <a:chOff x="1554565" y="1727797"/>
            <a:chExt cx="501138" cy="702723"/>
          </a:xfrm>
          <a:solidFill>
            <a:schemeClr val="accent1"/>
          </a:solidFill>
        </p:grpSpPr>
        <p:sp>
          <p:nvSpPr>
            <p:cNvPr id="180" name="Oval 1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Oval 1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Oval 1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Oval 1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5" name="Group 184"/>
          <p:cNvGrpSpPr/>
          <p:nvPr/>
        </p:nvGrpSpPr>
        <p:grpSpPr>
          <a:xfrm>
            <a:off x="5934571" y="862020"/>
            <a:ext cx="422979" cy="593124"/>
            <a:chOff x="1554565" y="1727797"/>
            <a:chExt cx="501138" cy="702723"/>
          </a:xfrm>
          <a:solidFill>
            <a:schemeClr val="accent1"/>
          </a:solidFill>
        </p:grpSpPr>
        <p:sp>
          <p:nvSpPr>
            <p:cNvPr id="186" name="Oval 1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Oval 1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Oval 1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Oval 1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Oval 1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1" name="Group 190"/>
          <p:cNvGrpSpPr/>
          <p:nvPr/>
        </p:nvGrpSpPr>
        <p:grpSpPr>
          <a:xfrm>
            <a:off x="6468440" y="862020"/>
            <a:ext cx="422979" cy="593124"/>
            <a:chOff x="1554565" y="1727797"/>
            <a:chExt cx="501138" cy="702723"/>
          </a:xfrm>
          <a:solidFill>
            <a:schemeClr val="accent1"/>
          </a:solidFill>
        </p:grpSpPr>
        <p:sp>
          <p:nvSpPr>
            <p:cNvPr id="192" name="Oval 1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Oval 1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Oval 1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Oval 1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Oval 1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7002309" y="862020"/>
            <a:ext cx="422979" cy="593124"/>
            <a:chOff x="1554565" y="1727797"/>
            <a:chExt cx="501138" cy="702723"/>
          </a:xfrm>
          <a:solidFill>
            <a:srgbClr val="FF0000"/>
          </a:solidFill>
        </p:grpSpPr>
        <p:sp>
          <p:nvSpPr>
            <p:cNvPr id="198" name="Oval 1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Oval 1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Oval 1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Oval 2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 name="Oval 2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3" name="Group 202"/>
          <p:cNvGrpSpPr/>
          <p:nvPr/>
        </p:nvGrpSpPr>
        <p:grpSpPr>
          <a:xfrm>
            <a:off x="7536178" y="862020"/>
            <a:ext cx="422979" cy="593124"/>
            <a:chOff x="1554565" y="1727797"/>
            <a:chExt cx="501138" cy="702723"/>
          </a:xfrm>
          <a:solidFill>
            <a:schemeClr val="accent1"/>
          </a:solidFill>
        </p:grpSpPr>
        <p:sp>
          <p:nvSpPr>
            <p:cNvPr id="204" name="Oval 2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Oval 2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Oval 2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7" name="Oval 2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Oval 2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9" name="Group 208"/>
          <p:cNvGrpSpPr/>
          <p:nvPr/>
        </p:nvGrpSpPr>
        <p:grpSpPr>
          <a:xfrm>
            <a:off x="8070047" y="862020"/>
            <a:ext cx="422979" cy="593124"/>
            <a:chOff x="1554565" y="1727797"/>
            <a:chExt cx="501138" cy="702723"/>
          </a:xfrm>
          <a:solidFill>
            <a:schemeClr val="accent1"/>
          </a:solidFill>
        </p:grpSpPr>
        <p:sp>
          <p:nvSpPr>
            <p:cNvPr id="210" name="Oval 2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Oval 2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Oval 2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Oval 2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Oval 2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5" name="Group 214"/>
          <p:cNvGrpSpPr/>
          <p:nvPr/>
        </p:nvGrpSpPr>
        <p:grpSpPr>
          <a:xfrm>
            <a:off x="8603909" y="862020"/>
            <a:ext cx="422979" cy="593124"/>
            <a:chOff x="1554565" y="1727797"/>
            <a:chExt cx="501138" cy="702723"/>
          </a:xfrm>
          <a:solidFill>
            <a:schemeClr val="accent1"/>
          </a:solidFill>
        </p:grpSpPr>
        <p:sp>
          <p:nvSpPr>
            <p:cNvPr id="216" name="Oval 2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Oval 2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Oval 2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Oval 2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Oval 2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7" name="Group 226"/>
          <p:cNvGrpSpPr/>
          <p:nvPr/>
        </p:nvGrpSpPr>
        <p:grpSpPr>
          <a:xfrm>
            <a:off x="339625" y="1627930"/>
            <a:ext cx="422979" cy="593124"/>
            <a:chOff x="1554565" y="1727797"/>
            <a:chExt cx="501138" cy="702723"/>
          </a:xfrm>
          <a:solidFill>
            <a:schemeClr val="accent1"/>
          </a:solidFill>
        </p:grpSpPr>
        <p:sp>
          <p:nvSpPr>
            <p:cNvPr id="228" name="Oval 2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Oval 2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0" name="Oval 2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1" name="Oval 2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Oval 2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3" name="Group 232"/>
          <p:cNvGrpSpPr/>
          <p:nvPr/>
        </p:nvGrpSpPr>
        <p:grpSpPr>
          <a:xfrm>
            <a:off x="873494" y="1627930"/>
            <a:ext cx="422979" cy="593124"/>
            <a:chOff x="1554565" y="1727797"/>
            <a:chExt cx="501138" cy="702723"/>
          </a:xfrm>
          <a:solidFill>
            <a:schemeClr val="accent1"/>
          </a:solidFill>
        </p:grpSpPr>
        <p:sp>
          <p:nvSpPr>
            <p:cNvPr id="234" name="Oval 2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Oval 2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Oval 2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Oval 2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Oval 2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9" name="Group 238"/>
          <p:cNvGrpSpPr/>
          <p:nvPr/>
        </p:nvGrpSpPr>
        <p:grpSpPr>
          <a:xfrm>
            <a:off x="1407363" y="1627930"/>
            <a:ext cx="422979" cy="593124"/>
            <a:chOff x="1554565" y="1727797"/>
            <a:chExt cx="501138" cy="702723"/>
          </a:xfrm>
          <a:solidFill>
            <a:schemeClr val="accent1"/>
          </a:solidFill>
        </p:grpSpPr>
        <p:sp>
          <p:nvSpPr>
            <p:cNvPr id="240" name="Oval 2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1" name="Oval 2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2" name="Oval 2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3" name="Oval 2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Oval 2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5" name="Group 244"/>
          <p:cNvGrpSpPr/>
          <p:nvPr/>
        </p:nvGrpSpPr>
        <p:grpSpPr>
          <a:xfrm>
            <a:off x="1941232" y="1627930"/>
            <a:ext cx="422979" cy="593124"/>
            <a:chOff x="1554565" y="1727797"/>
            <a:chExt cx="501138" cy="702723"/>
          </a:xfrm>
          <a:solidFill>
            <a:srgbClr val="FF0000"/>
          </a:solidFill>
        </p:grpSpPr>
        <p:sp>
          <p:nvSpPr>
            <p:cNvPr id="246" name="Oval 2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Oval 2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Oval 2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Oval 2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Oval 2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1" name="Group 250"/>
          <p:cNvGrpSpPr/>
          <p:nvPr/>
        </p:nvGrpSpPr>
        <p:grpSpPr>
          <a:xfrm>
            <a:off x="2475101" y="1627930"/>
            <a:ext cx="422979" cy="593124"/>
            <a:chOff x="1554565" y="1727797"/>
            <a:chExt cx="501138" cy="702723"/>
          </a:xfrm>
          <a:solidFill>
            <a:schemeClr val="accent1"/>
          </a:solidFill>
        </p:grpSpPr>
        <p:sp>
          <p:nvSpPr>
            <p:cNvPr id="252" name="Oval 2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Oval 2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Oval 2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Oval 2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Oval 2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7" name="Group 256"/>
          <p:cNvGrpSpPr/>
          <p:nvPr/>
        </p:nvGrpSpPr>
        <p:grpSpPr>
          <a:xfrm>
            <a:off x="3008970" y="1627930"/>
            <a:ext cx="422979" cy="593124"/>
            <a:chOff x="1554565" y="1727797"/>
            <a:chExt cx="501138" cy="702723"/>
          </a:xfrm>
          <a:solidFill>
            <a:schemeClr val="accent1"/>
          </a:solidFill>
        </p:grpSpPr>
        <p:sp>
          <p:nvSpPr>
            <p:cNvPr id="258" name="Oval 2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Oval 2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Oval 2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Oval 2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Oval 2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3" name="Group 262"/>
          <p:cNvGrpSpPr/>
          <p:nvPr/>
        </p:nvGrpSpPr>
        <p:grpSpPr>
          <a:xfrm>
            <a:off x="3542839" y="1627930"/>
            <a:ext cx="422979" cy="593124"/>
            <a:chOff x="1554565" y="1727797"/>
            <a:chExt cx="501138" cy="702723"/>
          </a:xfrm>
          <a:solidFill>
            <a:schemeClr val="accent1"/>
          </a:solidFill>
        </p:grpSpPr>
        <p:sp>
          <p:nvSpPr>
            <p:cNvPr id="264" name="Oval 2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Oval 2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Oval 2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Oval 2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8" name="Oval 2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9" name="Group 268"/>
          <p:cNvGrpSpPr/>
          <p:nvPr/>
        </p:nvGrpSpPr>
        <p:grpSpPr>
          <a:xfrm>
            <a:off x="4076708" y="1627930"/>
            <a:ext cx="422979" cy="593124"/>
            <a:chOff x="1554565" y="1727797"/>
            <a:chExt cx="501138" cy="702723"/>
          </a:xfrm>
          <a:solidFill>
            <a:schemeClr val="accent1"/>
          </a:solidFill>
        </p:grpSpPr>
        <p:sp>
          <p:nvSpPr>
            <p:cNvPr id="270" name="Oval 2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Oval 2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Oval 2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Oval 2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Oval 2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5" name="Group 274"/>
          <p:cNvGrpSpPr/>
          <p:nvPr/>
        </p:nvGrpSpPr>
        <p:grpSpPr>
          <a:xfrm>
            <a:off x="4610577" y="1627930"/>
            <a:ext cx="422979" cy="593124"/>
            <a:chOff x="1554565" y="1727797"/>
            <a:chExt cx="501138" cy="702723"/>
          </a:xfrm>
          <a:solidFill>
            <a:schemeClr val="accent1"/>
          </a:solidFill>
        </p:grpSpPr>
        <p:sp>
          <p:nvSpPr>
            <p:cNvPr id="276" name="Oval 2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Oval 2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Oval 2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Oval 2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Oval 2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1" name="Group 280"/>
          <p:cNvGrpSpPr/>
          <p:nvPr/>
        </p:nvGrpSpPr>
        <p:grpSpPr>
          <a:xfrm>
            <a:off x="5144446" y="1627930"/>
            <a:ext cx="422979" cy="593124"/>
            <a:chOff x="1554565" y="1727797"/>
            <a:chExt cx="501138" cy="702723"/>
          </a:xfrm>
          <a:solidFill>
            <a:schemeClr val="accent1"/>
          </a:solidFill>
        </p:grpSpPr>
        <p:sp>
          <p:nvSpPr>
            <p:cNvPr id="282" name="Oval 2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Oval 2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Oval 2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Oval 2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7" name="Group 286"/>
          <p:cNvGrpSpPr/>
          <p:nvPr/>
        </p:nvGrpSpPr>
        <p:grpSpPr>
          <a:xfrm>
            <a:off x="5678315" y="1627930"/>
            <a:ext cx="422979" cy="593124"/>
            <a:chOff x="1554565" y="1727797"/>
            <a:chExt cx="501138" cy="702723"/>
          </a:xfrm>
          <a:solidFill>
            <a:srgbClr val="FF0000"/>
          </a:solidFill>
        </p:grpSpPr>
        <p:sp>
          <p:nvSpPr>
            <p:cNvPr id="288" name="Oval 2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0" name="Oval 2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Oval 2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Oval 2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3" name="Group 292"/>
          <p:cNvGrpSpPr/>
          <p:nvPr/>
        </p:nvGrpSpPr>
        <p:grpSpPr>
          <a:xfrm>
            <a:off x="6212184" y="1627930"/>
            <a:ext cx="422979" cy="593124"/>
            <a:chOff x="1554565" y="1727797"/>
            <a:chExt cx="501138" cy="702723"/>
          </a:xfrm>
          <a:solidFill>
            <a:schemeClr val="accent1"/>
          </a:solidFill>
        </p:grpSpPr>
        <p:sp>
          <p:nvSpPr>
            <p:cNvPr id="294" name="Oval 2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Oval 2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Oval 2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Oval 2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Oval 2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9" name="Group 298"/>
          <p:cNvGrpSpPr/>
          <p:nvPr/>
        </p:nvGrpSpPr>
        <p:grpSpPr>
          <a:xfrm>
            <a:off x="6746053" y="1627930"/>
            <a:ext cx="422979" cy="593124"/>
            <a:chOff x="1554565" y="1727797"/>
            <a:chExt cx="501138" cy="702723"/>
          </a:xfrm>
          <a:solidFill>
            <a:schemeClr val="accent1"/>
          </a:solidFill>
        </p:grpSpPr>
        <p:sp>
          <p:nvSpPr>
            <p:cNvPr id="300" name="Oval 2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Oval 3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2" name="Oval 3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Oval 3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4" name="Oval 3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5" name="Group 304"/>
          <p:cNvGrpSpPr/>
          <p:nvPr/>
        </p:nvGrpSpPr>
        <p:grpSpPr>
          <a:xfrm>
            <a:off x="7279922" y="1627930"/>
            <a:ext cx="422979" cy="593124"/>
            <a:chOff x="1554565" y="1727797"/>
            <a:chExt cx="501138" cy="702723"/>
          </a:xfrm>
          <a:solidFill>
            <a:schemeClr val="accent1"/>
          </a:solidFill>
        </p:grpSpPr>
        <p:sp>
          <p:nvSpPr>
            <p:cNvPr id="306" name="Oval 3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8" name="Oval 3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Oval 3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Oval 3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1" name="Group 310"/>
          <p:cNvGrpSpPr/>
          <p:nvPr/>
        </p:nvGrpSpPr>
        <p:grpSpPr>
          <a:xfrm>
            <a:off x="7813791" y="1627930"/>
            <a:ext cx="422979" cy="593124"/>
            <a:chOff x="1554565" y="1727797"/>
            <a:chExt cx="501138" cy="702723"/>
          </a:xfrm>
          <a:solidFill>
            <a:schemeClr val="accent1"/>
          </a:solidFill>
        </p:grpSpPr>
        <p:sp>
          <p:nvSpPr>
            <p:cNvPr id="312" name="Oval 3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Oval 3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Oval 3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Oval 3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6" name="Oval 3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7" name="Group 316"/>
          <p:cNvGrpSpPr/>
          <p:nvPr/>
        </p:nvGrpSpPr>
        <p:grpSpPr>
          <a:xfrm>
            <a:off x="8347660" y="1627930"/>
            <a:ext cx="422979" cy="593124"/>
            <a:chOff x="1554565" y="1727797"/>
            <a:chExt cx="501138" cy="702723"/>
          </a:xfrm>
          <a:solidFill>
            <a:schemeClr val="accent1"/>
          </a:solidFill>
        </p:grpSpPr>
        <p:sp>
          <p:nvSpPr>
            <p:cNvPr id="318" name="Oval 3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9" name="Oval 3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0" name="Oval 3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Oval 3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2" name="Oval 3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5" name="Group 334"/>
          <p:cNvGrpSpPr/>
          <p:nvPr/>
        </p:nvGrpSpPr>
        <p:grpSpPr>
          <a:xfrm>
            <a:off x="90106" y="2413478"/>
            <a:ext cx="422979" cy="593124"/>
            <a:chOff x="1554565" y="1727797"/>
            <a:chExt cx="501138" cy="702723"/>
          </a:xfrm>
          <a:solidFill>
            <a:schemeClr val="accent1"/>
          </a:solidFill>
        </p:grpSpPr>
        <p:sp>
          <p:nvSpPr>
            <p:cNvPr id="336" name="Oval 3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7" name="Oval 3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8" name="Oval 3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Oval 3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Oval 3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1" name="Group 340"/>
          <p:cNvGrpSpPr/>
          <p:nvPr/>
        </p:nvGrpSpPr>
        <p:grpSpPr>
          <a:xfrm>
            <a:off x="623975" y="2413478"/>
            <a:ext cx="422979" cy="593124"/>
            <a:chOff x="1554565" y="1727797"/>
            <a:chExt cx="501138" cy="702723"/>
          </a:xfrm>
          <a:solidFill>
            <a:srgbClr val="FF0000"/>
          </a:solidFill>
        </p:grpSpPr>
        <p:sp>
          <p:nvSpPr>
            <p:cNvPr id="342" name="Oval 3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Oval 3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Oval 3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Oval 3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7" name="Group 346"/>
          <p:cNvGrpSpPr/>
          <p:nvPr/>
        </p:nvGrpSpPr>
        <p:grpSpPr>
          <a:xfrm>
            <a:off x="1157844" y="2413478"/>
            <a:ext cx="422979" cy="593124"/>
            <a:chOff x="1554565" y="1727797"/>
            <a:chExt cx="501138" cy="702723"/>
          </a:xfrm>
          <a:solidFill>
            <a:schemeClr val="accent1"/>
          </a:solidFill>
        </p:grpSpPr>
        <p:sp>
          <p:nvSpPr>
            <p:cNvPr id="348" name="Oval 3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9" name="Oval 3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Oval 3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1" name="Oval 3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2" name="Oval 3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3" name="Group 352"/>
          <p:cNvGrpSpPr/>
          <p:nvPr/>
        </p:nvGrpSpPr>
        <p:grpSpPr>
          <a:xfrm>
            <a:off x="1691713" y="2413478"/>
            <a:ext cx="422979" cy="593124"/>
            <a:chOff x="1554565" y="1727797"/>
            <a:chExt cx="501138" cy="702723"/>
          </a:xfrm>
          <a:solidFill>
            <a:schemeClr val="accent1"/>
          </a:solidFill>
        </p:grpSpPr>
        <p:sp>
          <p:nvSpPr>
            <p:cNvPr id="354" name="Oval 3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5" name="Oval 3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6" name="Oval 3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7" name="Oval 3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Oval 3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9" name="Group 358"/>
          <p:cNvGrpSpPr/>
          <p:nvPr/>
        </p:nvGrpSpPr>
        <p:grpSpPr>
          <a:xfrm>
            <a:off x="2225582" y="2413478"/>
            <a:ext cx="422979" cy="593124"/>
            <a:chOff x="1554565" y="1727797"/>
            <a:chExt cx="501138" cy="702723"/>
          </a:xfrm>
          <a:solidFill>
            <a:schemeClr val="accent1"/>
          </a:solidFill>
        </p:grpSpPr>
        <p:sp>
          <p:nvSpPr>
            <p:cNvPr id="360" name="Oval 3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1" name="Oval 3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Oval 3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Oval 3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4" name="Oval 3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5" name="Group 364"/>
          <p:cNvGrpSpPr/>
          <p:nvPr/>
        </p:nvGrpSpPr>
        <p:grpSpPr>
          <a:xfrm>
            <a:off x="2759451" y="2413478"/>
            <a:ext cx="422979" cy="593124"/>
            <a:chOff x="1554565" y="1727797"/>
            <a:chExt cx="501138" cy="702723"/>
          </a:xfrm>
          <a:solidFill>
            <a:schemeClr val="accent1"/>
          </a:solidFill>
        </p:grpSpPr>
        <p:sp>
          <p:nvSpPr>
            <p:cNvPr id="366" name="Oval 3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7" name="Oval 3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Oval 3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9" name="Oval 3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Oval 3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1" name="Group 370"/>
          <p:cNvGrpSpPr/>
          <p:nvPr/>
        </p:nvGrpSpPr>
        <p:grpSpPr>
          <a:xfrm>
            <a:off x="3293320" y="2413478"/>
            <a:ext cx="422979" cy="593124"/>
            <a:chOff x="1554565" y="1727797"/>
            <a:chExt cx="501138" cy="702723"/>
          </a:xfrm>
          <a:solidFill>
            <a:schemeClr val="accent1"/>
          </a:solidFill>
        </p:grpSpPr>
        <p:sp>
          <p:nvSpPr>
            <p:cNvPr id="372" name="Oval 3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Oval 3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Oval 3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5" name="Oval 3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Oval 3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7" name="Group 376"/>
          <p:cNvGrpSpPr/>
          <p:nvPr/>
        </p:nvGrpSpPr>
        <p:grpSpPr>
          <a:xfrm>
            <a:off x="3827189" y="2413478"/>
            <a:ext cx="422979" cy="593124"/>
            <a:chOff x="1554565" y="1727797"/>
            <a:chExt cx="501138" cy="702723"/>
          </a:xfrm>
          <a:solidFill>
            <a:schemeClr val="accent1"/>
          </a:solidFill>
        </p:grpSpPr>
        <p:sp>
          <p:nvSpPr>
            <p:cNvPr id="378" name="Oval 3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9" name="Oval 3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0" name="Oval 3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1" name="Oval 3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 name="Oval 3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3" name="Group 382"/>
          <p:cNvGrpSpPr/>
          <p:nvPr/>
        </p:nvGrpSpPr>
        <p:grpSpPr>
          <a:xfrm>
            <a:off x="4361058" y="2413478"/>
            <a:ext cx="422979" cy="593124"/>
            <a:chOff x="1554565" y="1727797"/>
            <a:chExt cx="501138" cy="702723"/>
          </a:xfrm>
          <a:solidFill>
            <a:srgbClr val="FF0000"/>
          </a:solidFill>
        </p:grpSpPr>
        <p:sp>
          <p:nvSpPr>
            <p:cNvPr id="384" name="Oval 3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5" name="Oval 3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6" name="Oval 3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7" name="Oval 3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8" name="Oval 3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9" name="Group 388"/>
          <p:cNvGrpSpPr/>
          <p:nvPr/>
        </p:nvGrpSpPr>
        <p:grpSpPr>
          <a:xfrm>
            <a:off x="4894927" y="2413478"/>
            <a:ext cx="422979" cy="593124"/>
            <a:chOff x="1554565" y="1727797"/>
            <a:chExt cx="501138" cy="702723"/>
          </a:xfrm>
          <a:solidFill>
            <a:schemeClr val="accent1"/>
          </a:solidFill>
        </p:grpSpPr>
        <p:sp>
          <p:nvSpPr>
            <p:cNvPr id="390" name="Oval 3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Oval 3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2" name="Oval 3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3" name="Oval 3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4" name="Oval 3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5" name="Group 394"/>
          <p:cNvGrpSpPr/>
          <p:nvPr/>
        </p:nvGrpSpPr>
        <p:grpSpPr>
          <a:xfrm>
            <a:off x="5428796" y="2413478"/>
            <a:ext cx="422979" cy="593124"/>
            <a:chOff x="1554565" y="1727797"/>
            <a:chExt cx="501138" cy="702723"/>
          </a:xfrm>
          <a:solidFill>
            <a:schemeClr val="accent1"/>
          </a:solidFill>
        </p:grpSpPr>
        <p:sp>
          <p:nvSpPr>
            <p:cNvPr id="396" name="Oval 3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7" name="Oval 3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8" name="Oval 3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 name="Oval 3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0" name="Oval 3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1" name="Group 400"/>
          <p:cNvGrpSpPr/>
          <p:nvPr/>
        </p:nvGrpSpPr>
        <p:grpSpPr>
          <a:xfrm>
            <a:off x="5962665" y="2413478"/>
            <a:ext cx="422979" cy="593124"/>
            <a:chOff x="1554565" y="1727797"/>
            <a:chExt cx="501138" cy="702723"/>
          </a:xfrm>
          <a:solidFill>
            <a:schemeClr val="accent1"/>
          </a:solidFill>
        </p:grpSpPr>
        <p:sp>
          <p:nvSpPr>
            <p:cNvPr id="402" name="Oval 4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3" name="Oval 4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4" name="Oval 4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5" name="Oval 4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6" name="Oval 4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7" name="Group 406"/>
          <p:cNvGrpSpPr/>
          <p:nvPr/>
        </p:nvGrpSpPr>
        <p:grpSpPr>
          <a:xfrm>
            <a:off x="6496534" y="2413478"/>
            <a:ext cx="422979" cy="593124"/>
            <a:chOff x="1554565" y="1727797"/>
            <a:chExt cx="501138" cy="702723"/>
          </a:xfrm>
          <a:solidFill>
            <a:schemeClr val="accent1"/>
          </a:solidFill>
        </p:grpSpPr>
        <p:sp>
          <p:nvSpPr>
            <p:cNvPr id="408" name="Oval 4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 name="Oval 4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0" name="Oval 4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1" name="Oval 4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2" name="Oval 4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3" name="Group 412"/>
          <p:cNvGrpSpPr/>
          <p:nvPr/>
        </p:nvGrpSpPr>
        <p:grpSpPr>
          <a:xfrm>
            <a:off x="7030403" y="2413478"/>
            <a:ext cx="422979" cy="593124"/>
            <a:chOff x="1554565" y="1727797"/>
            <a:chExt cx="501138" cy="702723"/>
          </a:xfrm>
          <a:solidFill>
            <a:schemeClr val="accent1"/>
          </a:solidFill>
        </p:grpSpPr>
        <p:sp>
          <p:nvSpPr>
            <p:cNvPr id="414" name="Oval 4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5" name="Oval 4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6" name="Oval 4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7" name="Oval 4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8" name="Oval 4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9" name="Group 418"/>
          <p:cNvGrpSpPr/>
          <p:nvPr/>
        </p:nvGrpSpPr>
        <p:grpSpPr>
          <a:xfrm>
            <a:off x="7564272" y="2413478"/>
            <a:ext cx="422979" cy="593124"/>
            <a:chOff x="1554565" y="1727797"/>
            <a:chExt cx="501138" cy="702723"/>
          </a:xfrm>
          <a:solidFill>
            <a:schemeClr val="accent1"/>
          </a:solidFill>
        </p:grpSpPr>
        <p:sp>
          <p:nvSpPr>
            <p:cNvPr id="420" name="Oval 4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1" name="Oval 4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2" name="Oval 4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3" name="Oval 4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4" name="Oval 4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25" name="Group 424"/>
          <p:cNvGrpSpPr/>
          <p:nvPr/>
        </p:nvGrpSpPr>
        <p:grpSpPr>
          <a:xfrm>
            <a:off x="8098141" y="2413478"/>
            <a:ext cx="422979" cy="593124"/>
            <a:chOff x="1554565" y="1727797"/>
            <a:chExt cx="501138" cy="702723"/>
          </a:xfrm>
          <a:solidFill>
            <a:srgbClr val="FF0000"/>
          </a:solidFill>
        </p:grpSpPr>
        <p:sp>
          <p:nvSpPr>
            <p:cNvPr id="426" name="Oval 4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7" name="Oval 4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8" name="Oval 4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9" name="Oval 4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0" name="Oval 4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1" name="Group 430"/>
          <p:cNvGrpSpPr/>
          <p:nvPr/>
        </p:nvGrpSpPr>
        <p:grpSpPr>
          <a:xfrm>
            <a:off x="8632003" y="2413478"/>
            <a:ext cx="422979" cy="593124"/>
            <a:chOff x="1554565" y="1727797"/>
            <a:chExt cx="501138" cy="702723"/>
          </a:xfrm>
          <a:solidFill>
            <a:schemeClr val="accent1"/>
          </a:solidFill>
        </p:grpSpPr>
        <p:sp>
          <p:nvSpPr>
            <p:cNvPr id="432" name="Oval 4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3" name="Oval 4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4" name="Oval 4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5" name="Oval 4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6" name="Oval 4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3" name="Group 442"/>
          <p:cNvGrpSpPr/>
          <p:nvPr/>
        </p:nvGrpSpPr>
        <p:grpSpPr>
          <a:xfrm>
            <a:off x="362724" y="3185933"/>
            <a:ext cx="422979" cy="593124"/>
            <a:chOff x="1554565" y="1727797"/>
            <a:chExt cx="501138" cy="702723"/>
          </a:xfrm>
          <a:solidFill>
            <a:schemeClr val="accent1"/>
          </a:solidFill>
        </p:grpSpPr>
        <p:sp>
          <p:nvSpPr>
            <p:cNvPr id="444" name="Oval 4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5" name="Oval 4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6" name="Oval 4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7" name="Oval 4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8" name="Oval 4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9" name="Group 448"/>
          <p:cNvGrpSpPr/>
          <p:nvPr/>
        </p:nvGrpSpPr>
        <p:grpSpPr>
          <a:xfrm>
            <a:off x="896593" y="3185933"/>
            <a:ext cx="422979" cy="593124"/>
            <a:chOff x="1554565" y="1727797"/>
            <a:chExt cx="501138" cy="702723"/>
          </a:xfrm>
          <a:solidFill>
            <a:schemeClr val="accent1"/>
          </a:solidFill>
        </p:grpSpPr>
        <p:sp>
          <p:nvSpPr>
            <p:cNvPr id="450" name="Oval 4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1" name="Oval 4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2" name="Oval 4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3" name="Oval 4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4" name="Oval 4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5" name="Group 454"/>
          <p:cNvGrpSpPr/>
          <p:nvPr/>
        </p:nvGrpSpPr>
        <p:grpSpPr>
          <a:xfrm>
            <a:off x="1430462" y="3185933"/>
            <a:ext cx="422979" cy="593124"/>
            <a:chOff x="1554565" y="1727797"/>
            <a:chExt cx="501138" cy="702723"/>
          </a:xfrm>
          <a:solidFill>
            <a:schemeClr val="accent1"/>
          </a:solidFill>
        </p:grpSpPr>
        <p:sp>
          <p:nvSpPr>
            <p:cNvPr id="456" name="Oval 4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7" name="Oval 4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8" name="Oval 4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9" name="Oval 4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0" name="Oval 4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1" name="Group 460"/>
          <p:cNvGrpSpPr/>
          <p:nvPr/>
        </p:nvGrpSpPr>
        <p:grpSpPr>
          <a:xfrm>
            <a:off x="1964331" y="3185933"/>
            <a:ext cx="422979" cy="593124"/>
            <a:chOff x="1554565" y="1727797"/>
            <a:chExt cx="501138" cy="702723"/>
          </a:xfrm>
          <a:solidFill>
            <a:schemeClr val="accent1"/>
          </a:solidFill>
        </p:grpSpPr>
        <p:sp>
          <p:nvSpPr>
            <p:cNvPr id="462" name="Oval 4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3" name="Oval 4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4" name="Oval 4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5" name="Oval 4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6" name="Oval 4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7" name="Group 466"/>
          <p:cNvGrpSpPr/>
          <p:nvPr/>
        </p:nvGrpSpPr>
        <p:grpSpPr>
          <a:xfrm>
            <a:off x="2498200" y="3185933"/>
            <a:ext cx="422979" cy="593124"/>
            <a:chOff x="1554565" y="1727797"/>
            <a:chExt cx="501138" cy="702723"/>
          </a:xfrm>
          <a:solidFill>
            <a:schemeClr val="accent1"/>
          </a:solidFill>
        </p:grpSpPr>
        <p:sp>
          <p:nvSpPr>
            <p:cNvPr id="468" name="Oval 4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9" name="Oval 4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0" name="Oval 4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1" name="Oval 4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2" name="Oval 4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3" name="Group 472"/>
          <p:cNvGrpSpPr/>
          <p:nvPr/>
        </p:nvGrpSpPr>
        <p:grpSpPr>
          <a:xfrm>
            <a:off x="3032069" y="3185933"/>
            <a:ext cx="422979" cy="593124"/>
            <a:chOff x="1554565" y="1727797"/>
            <a:chExt cx="501138" cy="702723"/>
          </a:xfrm>
          <a:solidFill>
            <a:srgbClr val="FF0000"/>
          </a:solidFill>
        </p:grpSpPr>
        <p:sp>
          <p:nvSpPr>
            <p:cNvPr id="474" name="Oval 4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5" name="Oval 4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Oval 4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Oval 4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Oval 4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9" name="Group 478"/>
          <p:cNvGrpSpPr/>
          <p:nvPr/>
        </p:nvGrpSpPr>
        <p:grpSpPr>
          <a:xfrm>
            <a:off x="3565938" y="3185933"/>
            <a:ext cx="422979" cy="593124"/>
            <a:chOff x="1554565" y="1727797"/>
            <a:chExt cx="501138" cy="702723"/>
          </a:xfrm>
          <a:solidFill>
            <a:schemeClr val="accent1"/>
          </a:solidFill>
        </p:grpSpPr>
        <p:sp>
          <p:nvSpPr>
            <p:cNvPr id="480" name="Oval 4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Oval 4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Oval 4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Oval 4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Oval 4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85" name="Group 484"/>
          <p:cNvGrpSpPr/>
          <p:nvPr/>
        </p:nvGrpSpPr>
        <p:grpSpPr>
          <a:xfrm>
            <a:off x="4099807" y="3185933"/>
            <a:ext cx="422979" cy="593124"/>
            <a:chOff x="1554565" y="1727797"/>
            <a:chExt cx="501138" cy="702723"/>
          </a:xfrm>
          <a:solidFill>
            <a:schemeClr val="accent1"/>
          </a:solidFill>
        </p:grpSpPr>
        <p:sp>
          <p:nvSpPr>
            <p:cNvPr id="486" name="Oval 4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Oval 4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Oval 4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Oval 4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Oval 4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1" name="Group 490"/>
          <p:cNvGrpSpPr/>
          <p:nvPr/>
        </p:nvGrpSpPr>
        <p:grpSpPr>
          <a:xfrm>
            <a:off x="4633676" y="3185933"/>
            <a:ext cx="422979" cy="593124"/>
            <a:chOff x="1554565" y="1727797"/>
            <a:chExt cx="501138" cy="702723"/>
          </a:xfrm>
          <a:solidFill>
            <a:schemeClr val="accent1"/>
          </a:solidFill>
        </p:grpSpPr>
        <p:sp>
          <p:nvSpPr>
            <p:cNvPr id="492" name="Oval 4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Oval 4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Oval 4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Oval 4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Oval 4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7" name="Group 496"/>
          <p:cNvGrpSpPr/>
          <p:nvPr/>
        </p:nvGrpSpPr>
        <p:grpSpPr>
          <a:xfrm>
            <a:off x="5167545" y="3185933"/>
            <a:ext cx="422979" cy="593124"/>
            <a:chOff x="1554565" y="1727797"/>
            <a:chExt cx="501138" cy="702723"/>
          </a:xfrm>
          <a:solidFill>
            <a:schemeClr val="accent1"/>
          </a:solidFill>
        </p:grpSpPr>
        <p:sp>
          <p:nvSpPr>
            <p:cNvPr id="498" name="Oval 4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9" name="Oval 4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0" name="Oval 4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1" name="Oval 5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2" name="Oval 5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3" name="Group 502"/>
          <p:cNvGrpSpPr/>
          <p:nvPr/>
        </p:nvGrpSpPr>
        <p:grpSpPr>
          <a:xfrm>
            <a:off x="5701414" y="3185933"/>
            <a:ext cx="422979" cy="593124"/>
            <a:chOff x="1554565" y="1727797"/>
            <a:chExt cx="501138" cy="702723"/>
          </a:xfrm>
          <a:solidFill>
            <a:schemeClr val="accent1"/>
          </a:solidFill>
        </p:grpSpPr>
        <p:sp>
          <p:nvSpPr>
            <p:cNvPr id="504" name="Oval 5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5" name="Oval 5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6" name="Oval 5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7" name="Oval 5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8" name="Oval 5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9" name="Group 508"/>
          <p:cNvGrpSpPr/>
          <p:nvPr/>
        </p:nvGrpSpPr>
        <p:grpSpPr>
          <a:xfrm>
            <a:off x="6235283" y="3185933"/>
            <a:ext cx="422979" cy="593124"/>
            <a:chOff x="1554565" y="1727797"/>
            <a:chExt cx="501138" cy="702723"/>
          </a:xfrm>
          <a:solidFill>
            <a:schemeClr val="accent1"/>
          </a:solidFill>
        </p:grpSpPr>
        <p:sp>
          <p:nvSpPr>
            <p:cNvPr id="510" name="Oval 5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1" name="Oval 5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 name="Oval 5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3" name="Oval 5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4" name="Oval 5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5" name="Group 514"/>
          <p:cNvGrpSpPr/>
          <p:nvPr/>
        </p:nvGrpSpPr>
        <p:grpSpPr>
          <a:xfrm>
            <a:off x="6769152" y="3185933"/>
            <a:ext cx="422979" cy="593124"/>
            <a:chOff x="1554565" y="1727797"/>
            <a:chExt cx="501138" cy="702723"/>
          </a:xfrm>
          <a:solidFill>
            <a:srgbClr val="FF0000"/>
          </a:solidFill>
        </p:grpSpPr>
        <p:sp>
          <p:nvSpPr>
            <p:cNvPr id="516" name="Oval 5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7" name="Oval 5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8" name="Oval 5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9" name="Oval 5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0" name="Oval 5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1" name="Group 520"/>
          <p:cNvGrpSpPr/>
          <p:nvPr/>
        </p:nvGrpSpPr>
        <p:grpSpPr>
          <a:xfrm>
            <a:off x="7303021" y="3185933"/>
            <a:ext cx="422979" cy="593124"/>
            <a:chOff x="1554565" y="1727797"/>
            <a:chExt cx="501138" cy="702723"/>
          </a:xfrm>
          <a:solidFill>
            <a:schemeClr val="accent1"/>
          </a:solidFill>
        </p:grpSpPr>
        <p:sp>
          <p:nvSpPr>
            <p:cNvPr id="522" name="Oval 5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3" name="Oval 5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4" name="Oval 5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5" name="Oval 5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6" name="Oval 5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7" name="Group 526"/>
          <p:cNvGrpSpPr/>
          <p:nvPr/>
        </p:nvGrpSpPr>
        <p:grpSpPr>
          <a:xfrm>
            <a:off x="7836890" y="3185933"/>
            <a:ext cx="422979" cy="593124"/>
            <a:chOff x="1554565" y="1727797"/>
            <a:chExt cx="501138" cy="702723"/>
          </a:xfrm>
          <a:solidFill>
            <a:schemeClr val="accent1"/>
          </a:solidFill>
        </p:grpSpPr>
        <p:sp>
          <p:nvSpPr>
            <p:cNvPr id="528" name="Oval 5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9" name="Oval 5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0" name="Oval 5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1" name="Oval 5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2" name="Oval 5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3" name="Group 532"/>
          <p:cNvGrpSpPr/>
          <p:nvPr/>
        </p:nvGrpSpPr>
        <p:grpSpPr>
          <a:xfrm>
            <a:off x="8370759" y="3185933"/>
            <a:ext cx="422979" cy="593124"/>
            <a:chOff x="1554565" y="1727797"/>
            <a:chExt cx="501138" cy="702723"/>
          </a:xfrm>
          <a:solidFill>
            <a:schemeClr val="accent1"/>
          </a:solidFill>
        </p:grpSpPr>
        <p:sp>
          <p:nvSpPr>
            <p:cNvPr id="534" name="Oval 5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5" name="Oval 5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6" name="Oval 5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7" name="Oval 5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8" name="Oval 5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1" name="Group 550"/>
          <p:cNvGrpSpPr/>
          <p:nvPr/>
        </p:nvGrpSpPr>
        <p:grpSpPr>
          <a:xfrm>
            <a:off x="80523" y="3958388"/>
            <a:ext cx="422979" cy="593124"/>
            <a:chOff x="1554565" y="1727797"/>
            <a:chExt cx="501138" cy="702723"/>
          </a:xfrm>
          <a:solidFill>
            <a:schemeClr val="accent1"/>
          </a:solidFill>
        </p:grpSpPr>
        <p:sp>
          <p:nvSpPr>
            <p:cNvPr id="552" name="Oval 5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3" name="Oval 5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4" name="Oval 5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5" name="Oval 5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6" name="Oval 5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7" name="Group 556"/>
          <p:cNvGrpSpPr/>
          <p:nvPr/>
        </p:nvGrpSpPr>
        <p:grpSpPr>
          <a:xfrm>
            <a:off x="614392" y="3958388"/>
            <a:ext cx="422979" cy="593124"/>
            <a:chOff x="1554565" y="1727797"/>
            <a:chExt cx="501138" cy="702723"/>
          </a:xfrm>
          <a:solidFill>
            <a:schemeClr val="accent1"/>
          </a:solidFill>
        </p:grpSpPr>
        <p:sp>
          <p:nvSpPr>
            <p:cNvPr id="558" name="Oval 5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9" name="Oval 5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0" name="Oval 5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1" name="Oval 5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2" name="Oval 5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3" name="Group 562"/>
          <p:cNvGrpSpPr/>
          <p:nvPr/>
        </p:nvGrpSpPr>
        <p:grpSpPr>
          <a:xfrm>
            <a:off x="1148261" y="3958388"/>
            <a:ext cx="422979" cy="593124"/>
            <a:chOff x="1554565" y="1727797"/>
            <a:chExt cx="501138" cy="702723"/>
          </a:xfrm>
          <a:solidFill>
            <a:schemeClr val="accent1"/>
          </a:solidFill>
        </p:grpSpPr>
        <p:sp>
          <p:nvSpPr>
            <p:cNvPr id="564" name="Oval 5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5" name="Oval 5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6" name="Oval 5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7" name="Oval 5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8" name="Oval 5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9" name="Group 568"/>
          <p:cNvGrpSpPr/>
          <p:nvPr/>
        </p:nvGrpSpPr>
        <p:grpSpPr>
          <a:xfrm>
            <a:off x="1682130" y="3958388"/>
            <a:ext cx="422979" cy="593124"/>
            <a:chOff x="1554565" y="1727797"/>
            <a:chExt cx="501138" cy="702723"/>
          </a:xfrm>
          <a:solidFill>
            <a:srgbClr val="FF0000"/>
          </a:solidFill>
        </p:grpSpPr>
        <p:sp>
          <p:nvSpPr>
            <p:cNvPr id="570" name="Oval 5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1" name="Oval 5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2" name="Oval 5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3" name="Oval 5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4" name="Oval 5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75" name="Group 574"/>
          <p:cNvGrpSpPr/>
          <p:nvPr/>
        </p:nvGrpSpPr>
        <p:grpSpPr>
          <a:xfrm>
            <a:off x="2215999" y="3958388"/>
            <a:ext cx="422979" cy="593124"/>
            <a:chOff x="1554565" y="1727797"/>
            <a:chExt cx="501138" cy="702723"/>
          </a:xfrm>
          <a:solidFill>
            <a:schemeClr val="accent1"/>
          </a:solidFill>
        </p:grpSpPr>
        <p:sp>
          <p:nvSpPr>
            <p:cNvPr id="576" name="Oval 5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7" name="Oval 5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8" name="Oval 5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9" name="Oval 5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0" name="Oval 5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1" name="Group 580"/>
          <p:cNvGrpSpPr/>
          <p:nvPr/>
        </p:nvGrpSpPr>
        <p:grpSpPr>
          <a:xfrm>
            <a:off x="2749868" y="3958388"/>
            <a:ext cx="422979" cy="593124"/>
            <a:chOff x="1554565" y="1727797"/>
            <a:chExt cx="501138" cy="702723"/>
          </a:xfrm>
          <a:solidFill>
            <a:schemeClr val="accent1"/>
          </a:solidFill>
        </p:grpSpPr>
        <p:sp>
          <p:nvSpPr>
            <p:cNvPr id="582" name="Oval 5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3" name="Oval 5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4" name="Oval 5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5" name="Oval 5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6" name="Oval 5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7" name="Group 586"/>
          <p:cNvGrpSpPr/>
          <p:nvPr/>
        </p:nvGrpSpPr>
        <p:grpSpPr>
          <a:xfrm>
            <a:off x="3283737" y="3958388"/>
            <a:ext cx="422979" cy="593124"/>
            <a:chOff x="1554565" y="1727797"/>
            <a:chExt cx="501138" cy="702723"/>
          </a:xfrm>
          <a:solidFill>
            <a:schemeClr val="accent1"/>
          </a:solidFill>
        </p:grpSpPr>
        <p:sp>
          <p:nvSpPr>
            <p:cNvPr id="588" name="Oval 5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9" name="Oval 5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0" name="Oval 5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1" name="Oval 5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2" name="Oval 5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3" name="Group 592"/>
          <p:cNvGrpSpPr/>
          <p:nvPr/>
        </p:nvGrpSpPr>
        <p:grpSpPr>
          <a:xfrm>
            <a:off x="3817606" y="3958388"/>
            <a:ext cx="422979" cy="593124"/>
            <a:chOff x="1554565" y="1727797"/>
            <a:chExt cx="501138" cy="702723"/>
          </a:xfrm>
          <a:solidFill>
            <a:schemeClr val="accent1"/>
          </a:solidFill>
        </p:grpSpPr>
        <p:sp>
          <p:nvSpPr>
            <p:cNvPr id="594" name="Oval 5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5" name="Oval 5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6" name="Oval 5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7" name="Oval 5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8" name="Oval 5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9" name="Group 598"/>
          <p:cNvGrpSpPr/>
          <p:nvPr/>
        </p:nvGrpSpPr>
        <p:grpSpPr>
          <a:xfrm>
            <a:off x="4351475" y="3958388"/>
            <a:ext cx="422979" cy="593124"/>
            <a:chOff x="1554565" y="1727797"/>
            <a:chExt cx="501138" cy="702723"/>
          </a:xfrm>
          <a:solidFill>
            <a:schemeClr val="accent1"/>
          </a:solidFill>
        </p:grpSpPr>
        <p:sp>
          <p:nvSpPr>
            <p:cNvPr id="600" name="Oval 5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1" name="Oval 6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2" name="Oval 6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3" name="Oval 6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4" name="Oval 6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05" name="Group 604"/>
          <p:cNvGrpSpPr/>
          <p:nvPr/>
        </p:nvGrpSpPr>
        <p:grpSpPr>
          <a:xfrm>
            <a:off x="4885344" y="3958388"/>
            <a:ext cx="422979" cy="593124"/>
            <a:chOff x="1554565" y="1727797"/>
            <a:chExt cx="501138" cy="702723"/>
          </a:xfrm>
          <a:solidFill>
            <a:schemeClr val="accent1"/>
          </a:solidFill>
        </p:grpSpPr>
        <p:sp>
          <p:nvSpPr>
            <p:cNvPr id="606" name="Oval 6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7" name="Oval 6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8" name="Oval 6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9" name="Oval 6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0" name="Oval 6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1" name="Group 610"/>
          <p:cNvGrpSpPr/>
          <p:nvPr/>
        </p:nvGrpSpPr>
        <p:grpSpPr>
          <a:xfrm>
            <a:off x="5419213" y="3958388"/>
            <a:ext cx="422979" cy="593124"/>
            <a:chOff x="1554565" y="1727797"/>
            <a:chExt cx="501138" cy="702723"/>
          </a:xfrm>
          <a:solidFill>
            <a:srgbClr val="FF0000"/>
          </a:solidFill>
        </p:grpSpPr>
        <p:sp>
          <p:nvSpPr>
            <p:cNvPr id="612" name="Oval 6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3" name="Oval 6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4" name="Oval 6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5" name="Oval 6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6" name="Oval 6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7" name="Group 616"/>
          <p:cNvGrpSpPr/>
          <p:nvPr/>
        </p:nvGrpSpPr>
        <p:grpSpPr>
          <a:xfrm>
            <a:off x="5953082" y="3958388"/>
            <a:ext cx="422979" cy="593124"/>
            <a:chOff x="1554565" y="1727797"/>
            <a:chExt cx="501138" cy="702723"/>
          </a:xfrm>
          <a:solidFill>
            <a:schemeClr val="accent1"/>
          </a:solidFill>
        </p:grpSpPr>
        <p:sp>
          <p:nvSpPr>
            <p:cNvPr id="618" name="Oval 6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9" name="Oval 6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0" name="Oval 6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1" name="Oval 6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2" name="Oval 6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3" name="Group 622"/>
          <p:cNvGrpSpPr/>
          <p:nvPr/>
        </p:nvGrpSpPr>
        <p:grpSpPr>
          <a:xfrm>
            <a:off x="6486951" y="3958388"/>
            <a:ext cx="422979" cy="593124"/>
            <a:chOff x="1554565" y="1727797"/>
            <a:chExt cx="501138" cy="702723"/>
          </a:xfrm>
          <a:solidFill>
            <a:schemeClr val="accent1"/>
          </a:solidFill>
        </p:grpSpPr>
        <p:sp>
          <p:nvSpPr>
            <p:cNvPr id="624" name="Oval 6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5" name="Oval 6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6" name="Oval 6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7" name="Oval 6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8" name="Oval 6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9" name="Group 628"/>
          <p:cNvGrpSpPr/>
          <p:nvPr/>
        </p:nvGrpSpPr>
        <p:grpSpPr>
          <a:xfrm>
            <a:off x="7020820" y="3958388"/>
            <a:ext cx="422979" cy="593124"/>
            <a:chOff x="1554565" y="1727797"/>
            <a:chExt cx="501138" cy="702723"/>
          </a:xfrm>
          <a:solidFill>
            <a:schemeClr val="accent1"/>
          </a:solidFill>
        </p:grpSpPr>
        <p:sp>
          <p:nvSpPr>
            <p:cNvPr id="630" name="Oval 6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1" name="Oval 6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2" name="Oval 6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3" name="Oval 6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 name="Oval 6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35" name="Group 634"/>
          <p:cNvGrpSpPr/>
          <p:nvPr/>
        </p:nvGrpSpPr>
        <p:grpSpPr>
          <a:xfrm>
            <a:off x="7554689" y="3958388"/>
            <a:ext cx="422979" cy="593124"/>
            <a:chOff x="1554565" y="1727797"/>
            <a:chExt cx="501138" cy="702723"/>
          </a:xfrm>
          <a:solidFill>
            <a:schemeClr val="accent1"/>
          </a:solidFill>
        </p:grpSpPr>
        <p:sp>
          <p:nvSpPr>
            <p:cNvPr id="636" name="Oval 6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7" name="Oval 6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8" name="Oval 6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9" name="Oval 6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0" name="Oval 6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1" name="Group 640"/>
          <p:cNvGrpSpPr/>
          <p:nvPr/>
        </p:nvGrpSpPr>
        <p:grpSpPr>
          <a:xfrm>
            <a:off x="8088558" y="3958388"/>
            <a:ext cx="422979" cy="593124"/>
            <a:chOff x="1554565" y="1727797"/>
            <a:chExt cx="501138" cy="702723"/>
          </a:xfrm>
          <a:solidFill>
            <a:schemeClr val="accent1"/>
          </a:solidFill>
        </p:grpSpPr>
        <p:sp>
          <p:nvSpPr>
            <p:cNvPr id="642" name="Oval 6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3" name="Oval 6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4" name="Oval 6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5" name="Oval 6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6" name="Oval 6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7" name="Group 646"/>
          <p:cNvGrpSpPr/>
          <p:nvPr/>
        </p:nvGrpSpPr>
        <p:grpSpPr>
          <a:xfrm>
            <a:off x="8622420" y="3958388"/>
            <a:ext cx="422979" cy="593124"/>
            <a:chOff x="1554565" y="1727797"/>
            <a:chExt cx="501138" cy="702723"/>
          </a:xfrm>
          <a:solidFill>
            <a:schemeClr val="accent1"/>
          </a:solidFill>
        </p:grpSpPr>
        <p:sp>
          <p:nvSpPr>
            <p:cNvPr id="648" name="Oval 6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9" name="Oval 6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0" name="Oval 6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1" name="Oval 6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2" name="Oval 6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9" name="Group 658"/>
          <p:cNvGrpSpPr/>
          <p:nvPr/>
        </p:nvGrpSpPr>
        <p:grpSpPr>
          <a:xfrm>
            <a:off x="353141" y="4704659"/>
            <a:ext cx="422979" cy="593124"/>
            <a:chOff x="1554565" y="1727797"/>
            <a:chExt cx="501138" cy="702723"/>
          </a:xfrm>
          <a:solidFill>
            <a:srgbClr val="FF0000"/>
          </a:solidFill>
        </p:grpSpPr>
        <p:sp>
          <p:nvSpPr>
            <p:cNvPr id="660" name="Oval 6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1" name="Oval 6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2" name="Oval 6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3" name="Oval 6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4" name="Oval 6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65" name="Group 664"/>
          <p:cNvGrpSpPr/>
          <p:nvPr/>
        </p:nvGrpSpPr>
        <p:grpSpPr>
          <a:xfrm>
            <a:off x="887010" y="4704659"/>
            <a:ext cx="422979" cy="593124"/>
            <a:chOff x="1554565" y="1727797"/>
            <a:chExt cx="501138" cy="702723"/>
          </a:xfrm>
          <a:solidFill>
            <a:schemeClr val="accent1"/>
          </a:solidFill>
        </p:grpSpPr>
        <p:sp>
          <p:nvSpPr>
            <p:cNvPr id="666" name="Oval 6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7" name="Oval 6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8" name="Oval 6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9" name="Oval 6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0" name="Oval 6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1" name="Group 670"/>
          <p:cNvGrpSpPr/>
          <p:nvPr/>
        </p:nvGrpSpPr>
        <p:grpSpPr>
          <a:xfrm>
            <a:off x="1420879" y="4704659"/>
            <a:ext cx="422979" cy="593124"/>
            <a:chOff x="1554565" y="1727797"/>
            <a:chExt cx="501138" cy="702723"/>
          </a:xfrm>
          <a:solidFill>
            <a:schemeClr val="accent1"/>
          </a:solidFill>
        </p:grpSpPr>
        <p:sp>
          <p:nvSpPr>
            <p:cNvPr id="672" name="Oval 6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3" name="Oval 6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4" name="Oval 6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5" name="Oval 6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6" name="Oval 6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7" name="Group 676"/>
          <p:cNvGrpSpPr/>
          <p:nvPr/>
        </p:nvGrpSpPr>
        <p:grpSpPr>
          <a:xfrm>
            <a:off x="1954748" y="4704659"/>
            <a:ext cx="422979" cy="593124"/>
            <a:chOff x="1554565" y="1727797"/>
            <a:chExt cx="501138" cy="702723"/>
          </a:xfrm>
          <a:solidFill>
            <a:schemeClr val="accent1"/>
          </a:solidFill>
        </p:grpSpPr>
        <p:sp>
          <p:nvSpPr>
            <p:cNvPr id="678" name="Oval 6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9" name="Oval 6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0" name="Oval 6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1" name="Oval 6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2" name="Oval 6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3" name="Group 682"/>
          <p:cNvGrpSpPr/>
          <p:nvPr/>
        </p:nvGrpSpPr>
        <p:grpSpPr>
          <a:xfrm>
            <a:off x="2488617" y="4704659"/>
            <a:ext cx="422979" cy="593124"/>
            <a:chOff x="1554565" y="1727797"/>
            <a:chExt cx="501138" cy="702723"/>
          </a:xfrm>
          <a:solidFill>
            <a:schemeClr val="accent1"/>
          </a:solidFill>
        </p:grpSpPr>
        <p:sp>
          <p:nvSpPr>
            <p:cNvPr id="684" name="Oval 6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5" name="Oval 6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6" name="Oval 6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7" name="Oval 6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8" name="Oval 6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9" name="Group 688"/>
          <p:cNvGrpSpPr/>
          <p:nvPr/>
        </p:nvGrpSpPr>
        <p:grpSpPr>
          <a:xfrm>
            <a:off x="3022486" y="4704659"/>
            <a:ext cx="422979" cy="593124"/>
            <a:chOff x="1554565" y="1727797"/>
            <a:chExt cx="501138" cy="702723"/>
          </a:xfrm>
          <a:solidFill>
            <a:schemeClr val="accent1"/>
          </a:solidFill>
        </p:grpSpPr>
        <p:sp>
          <p:nvSpPr>
            <p:cNvPr id="690" name="Oval 6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1" name="Oval 6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2" name="Oval 6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3" name="Oval 6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4" name="Oval 6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95" name="Group 694"/>
          <p:cNvGrpSpPr/>
          <p:nvPr/>
        </p:nvGrpSpPr>
        <p:grpSpPr>
          <a:xfrm>
            <a:off x="3556355" y="4704659"/>
            <a:ext cx="422979" cy="593124"/>
            <a:chOff x="1554565" y="1727797"/>
            <a:chExt cx="501138" cy="702723"/>
          </a:xfrm>
          <a:solidFill>
            <a:schemeClr val="accent1"/>
          </a:solidFill>
        </p:grpSpPr>
        <p:sp>
          <p:nvSpPr>
            <p:cNvPr id="696" name="Oval 6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7" name="Oval 6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8" name="Oval 6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9" name="Oval 6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0" name="Oval 6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1" name="Group 700"/>
          <p:cNvGrpSpPr/>
          <p:nvPr/>
        </p:nvGrpSpPr>
        <p:grpSpPr>
          <a:xfrm>
            <a:off x="4090224" y="4704659"/>
            <a:ext cx="422979" cy="593124"/>
            <a:chOff x="1554565" y="1727797"/>
            <a:chExt cx="501138" cy="702723"/>
          </a:xfrm>
          <a:solidFill>
            <a:srgbClr val="FF0000"/>
          </a:solidFill>
        </p:grpSpPr>
        <p:sp>
          <p:nvSpPr>
            <p:cNvPr id="702" name="Oval 7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3" name="Oval 7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4" name="Oval 7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5" name="Oval 7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6" name="Oval 7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7" name="Group 706"/>
          <p:cNvGrpSpPr/>
          <p:nvPr/>
        </p:nvGrpSpPr>
        <p:grpSpPr>
          <a:xfrm>
            <a:off x="4624093" y="4704659"/>
            <a:ext cx="422979" cy="593124"/>
            <a:chOff x="1554565" y="1727797"/>
            <a:chExt cx="501138" cy="702723"/>
          </a:xfrm>
          <a:solidFill>
            <a:schemeClr val="accent1"/>
          </a:solidFill>
        </p:grpSpPr>
        <p:sp>
          <p:nvSpPr>
            <p:cNvPr id="708" name="Oval 7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9" name="Oval 7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0" name="Oval 7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1" name="Oval 7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2" name="Oval 7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3" name="Group 712"/>
          <p:cNvGrpSpPr/>
          <p:nvPr/>
        </p:nvGrpSpPr>
        <p:grpSpPr>
          <a:xfrm>
            <a:off x="5157962" y="4704659"/>
            <a:ext cx="422979" cy="593124"/>
            <a:chOff x="1554565" y="1727797"/>
            <a:chExt cx="501138" cy="702723"/>
          </a:xfrm>
          <a:solidFill>
            <a:schemeClr val="accent1"/>
          </a:solidFill>
        </p:grpSpPr>
        <p:sp>
          <p:nvSpPr>
            <p:cNvPr id="714" name="Oval 7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5" name="Oval 7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 name="Oval 7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7" name="Oval 7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8" name="Oval 7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9" name="Group 718"/>
          <p:cNvGrpSpPr/>
          <p:nvPr/>
        </p:nvGrpSpPr>
        <p:grpSpPr>
          <a:xfrm>
            <a:off x="5691831" y="4704659"/>
            <a:ext cx="422979" cy="593124"/>
            <a:chOff x="1554565" y="1727797"/>
            <a:chExt cx="501138" cy="702723"/>
          </a:xfrm>
          <a:solidFill>
            <a:schemeClr val="accent1"/>
          </a:solidFill>
        </p:grpSpPr>
        <p:sp>
          <p:nvSpPr>
            <p:cNvPr id="720" name="Oval 7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1" name="Oval 7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2" name="Oval 7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3" name="Oval 7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4" name="Oval 7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25" name="Group 724"/>
          <p:cNvGrpSpPr/>
          <p:nvPr/>
        </p:nvGrpSpPr>
        <p:grpSpPr>
          <a:xfrm>
            <a:off x="6225700" y="4704659"/>
            <a:ext cx="422979" cy="593124"/>
            <a:chOff x="1554565" y="1727797"/>
            <a:chExt cx="501138" cy="702723"/>
          </a:xfrm>
          <a:solidFill>
            <a:schemeClr val="accent1"/>
          </a:solidFill>
        </p:grpSpPr>
        <p:sp>
          <p:nvSpPr>
            <p:cNvPr id="726" name="Oval 7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7" name="Oval 7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8" name="Oval 7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9" name="Oval 7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0" name="Oval 7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1" name="Group 730"/>
          <p:cNvGrpSpPr/>
          <p:nvPr/>
        </p:nvGrpSpPr>
        <p:grpSpPr>
          <a:xfrm>
            <a:off x="6759569" y="4704659"/>
            <a:ext cx="422979" cy="593124"/>
            <a:chOff x="1554565" y="1727797"/>
            <a:chExt cx="501138" cy="702723"/>
          </a:xfrm>
          <a:solidFill>
            <a:schemeClr val="accent1"/>
          </a:solidFill>
        </p:grpSpPr>
        <p:sp>
          <p:nvSpPr>
            <p:cNvPr id="732" name="Oval 7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3" name="Oval 7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4" name="Oval 7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5" name="Oval 7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6" name="Oval 7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7" name="Group 736"/>
          <p:cNvGrpSpPr/>
          <p:nvPr/>
        </p:nvGrpSpPr>
        <p:grpSpPr>
          <a:xfrm>
            <a:off x="7293438" y="4704659"/>
            <a:ext cx="422979" cy="593124"/>
            <a:chOff x="1554565" y="1727797"/>
            <a:chExt cx="501138" cy="702723"/>
          </a:xfrm>
          <a:solidFill>
            <a:schemeClr val="accent1"/>
          </a:solidFill>
        </p:grpSpPr>
        <p:sp>
          <p:nvSpPr>
            <p:cNvPr id="738" name="Oval 7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9" name="Oval 7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0" name="Oval 7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1" name="Oval 7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2" name="Oval 7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3" name="Group 742"/>
          <p:cNvGrpSpPr/>
          <p:nvPr/>
        </p:nvGrpSpPr>
        <p:grpSpPr>
          <a:xfrm>
            <a:off x="7827307" y="4704659"/>
            <a:ext cx="422979" cy="593124"/>
            <a:chOff x="1554565" y="1727797"/>
            <a:chExt cx="501138" cy="702723"/>
          </a:xfrm>
          <a:solidFill>
            <a:srgbClr val="FF0000"/>
          </a:solidFill>
        </p:grpSpPr>
        <p:sp>
          <p:nvSpPr>
            <p:cNvPr id="744" name="Oval 7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5" name="Oval 7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6" name="Oval 7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7" name="Oval 7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8" name="Oval 7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9" name="Group 748"/>
          <p:cNvGrpSpPr/>
          <p:nvPr/>
        </p:nvGrpSpPr>
        <p:grpSpPr>
          <a:xfrm>
            <a:off x="8361176" y="4704659"/>
            <a:ext cx="422979" cy="593124"/>
            <a:chOff x="1554565" y="1727797"/>
            <a:chExt cx="501138" cy="702723"/>
          </a:xfrm>
          <a:solidFill>
            <a:schemeClr val="accent1"/>
          </a:solidFill>
        </p:grpSpPr>
        <p:sp>
          <p:nvSpPr>
            <p:cNvPr id="750" name="Oval 7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1" name="Oval 7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2" name="Oval 7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3" name="Oval 7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4" name="Oval 7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7" name="Group 766"/>
          <p:cNvGrpSpPr/>
          <p:nvPr/>
        </p:nvGrpSpPr>
        <p:grpSpPr>
          <a:xfrm>
            <a:off x="90711" y="5457476"/>
            <a:ext cx="422979" cy="593124"/>
            <a:chOff x="1554565" y="1727797"/>
            <a:chExt cx="501138" cy="702723"/>
          </a:xfrm>
          <a:solidFill>
            <a:schemeClr val="accent1"/>
          </a:solidFill>
        </p:grpSpPr>
        <p:sp>
          <p:nvSpPr>
            <p:cNvPr id="768" name="Oval 7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9" name="Oval 7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0" name="Oval 7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1" name="Oval 7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2" name="Oval 7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3" name="Group 772"/>
          <p:cNvGrpSpPr/>
          <p:nvPr/>
        </p:nvGrpSpPr>
        <p:grpSpPr>
          <a:xfrm>
            <a:off x="624580" y="5457476"/>
            <a:ext cx="422979" cy="593124"/>
            <a:chOff x="1554565" y="1727797"/>
            <a:chExt cx="501138" cy="702723"/>
          </a:xfrm>
          <a:solidFill>
            <a:schemeClr val="accent1"/>
          </a:solidFill>
        </p:grpSpPr>
        <p:sp>
          <p:nvSpPr>
            <p:cNvPr id="774" name="Oval 7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5" name="Oval 7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6" name="Oval 7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7" name="Oval 7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8" name="Oval 7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9" name="Group 778"/>
          <p:cNvGrpSpPr/>
          <p:nvPr/>
        </p:nvGrpSpPr>
        <p:grpSpPr>
          <a:xfrm>
            <a:off x="1158449" y="5457476"/>
            <a:ext cx="422979" cy="593124"/>
            <a:chOff x="1554565" y="1727797"/>
            <a:chExt cx="501138" cy="702723"/>
          </a:xfrm>
          <a:solidFill>
            <a:schemeClr val="accent1"/>
          </a:solidFill>
        </p:grpSpPr>
        <p:sp>
          <p:nvSpPr>
            <p:cNvPr id="780" name="Oval 7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1" name="Oval 7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2" name="Oval 7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3" name="Oval 7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4" name="Oval 7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85" name="Group 784"/>
          <p:cNvGrpSpPr/>
          <p:nvPr/>
        </p:nvGrpSpPr>
        <p:grpSpPr>
          <a:xfrm>
            <a:off x="1692318" y="5457476"/>
            <a:ext cx="422979" cy="593124"/>
            <a:chOff x="1554565" y="1727797"/>
            <a:chExt cx="501138" cy="702723"/>
          </a:xfrm>
          <a:solidFill>
            <a:schemeClr val="accent1"/>
          </a:solidFill>
        </p:grpSpPr>
        <p:sp>
          <p:nvSpPr>
            <p:cNvPr id="786" name="Oval 7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7" name="Oval 7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8" name="Oval 7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9" name="Oval 7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0" name="Oval 7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1" name="Group 790"/>
          <p:cNvGrpSpPr/>
          <p:nvPr/>
        </p:nvGrpSpPr>
        <p:grpSpPr>
          <a:xfrm>
            <a:off x="2226187" y="5457476"/>
            <a:ext cx="422979" cy="593124"/>
            <a:chOff x="1554565" y="1727797"/>
            <a:chExt cx="501138" cy="702723"/>
          </a:xfrm>
          <a:solidFill>
            <a:schemeClr val="accent1"/>
          </a:solidFill>
        </p:grpSpPr>
        <p:sp>
          <p:nvSpPr>
            <p:cNvPr id="792" name="Oval 7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3" name="Oval 7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4" name="Oval 7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5" name="Oval 7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6" name="Oval 7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7" name="Group 796"/>
          <p:cNvGrpSpPr/>
          <p:nvPr/>
        </p:nvGrpSpPr>
        <p:grpSpPr>
          <a:xfrm>
            <a:off x="2760056" y="5457476"/>
            <a:ext cx="422979" cy="593124"/>
            <a:chOff x="1554565" y="1727797"/>
            <a:chExt cx="501138" cy="702723"/>
          </a:xfrm>
          <a:solidFill>
            <a:srgbClr val="FF0000"/>
          </a:solidFill>
        </p:grpSpPr>
        <p:sp>
          <p:nvSpPr>
            <p:cNvPr id="798" name="Oval 7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9" name="Oval 7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0" name="Oval 7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1" name="Oval 8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2" name="Oval 8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3" name="Group 802"/>
          <p:cNvGrpSpPr/>
          <p:nvPr/>
        </p:nvGrpSpPr>
        <p:grpSpPr>
          <a:xfrm>
            <a:off x="3293925" y="5457476"/>
            <a:ext cx="422979" cy="593124"/>
            <a:chOff x="1554565" y="1727797"/>
            <a:chExt cx="501138" cy="702723"/>
          </a:xfrm>
          <a:solidFill>
            <a:schemeClr val="accent1"/>
          </a:solidFill>
        </p:grpSpPr>
        <p:sp>
          <p:nvSpPr>
            <p:cNvPr id="804" name="Oval 8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5" name="Oval 8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6" name="Oval 8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7" name="Oval 8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8" name="Oval 8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9" name="Group 808"/>
          <p:cNvGrpSpPr/>
          <p:nvPr/>
        </p:nvGrpSpPr>
        <p:grpSpPr>
          <a:xfrm>
            <a:off x="3827794" y="5457476"/>
            <a:ext cx="422979" cy="593124"/>
            <a:chOff x="1554565" y="1727797"/>
            <a:chExt cx="501138" cy="702723"/>
          </a:xfrm>
          <a:solidFill>
            <a:schemeClr val="accent1"/>
          </a:solidFill>
        </p:grpSpPr>
        <p:sp>
          <p:nvSpPr>
            <p:cNvPr id="810" name="Oval 8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1" name="Oval 8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2" name="Oval 8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3" name="Oval 8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4" name="Oval 8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15" name="Group 814"/>
          <p:cNvGrpSpPr/>
          <p:nvPr/>
        </p:nvGrpSpPr>
        <p:grpSpPr>
          <a:xfrm>
            <a:off x="4361663" y="5457476"/>
            <a:ext cx="422979" cy="593124"/>
            <a:chOff x="1554565" y="1727797"/>
            <a:chExt cx="501138" cy="702723"/>
          </a:xfrm>
          <a:solidFill>
            <a:schemeClr val="accent1"/>
          </a:solidFill>
        </p:grpSpPr>
        <p:sp>
          <p:nvSpPr>
            <p:cNvPr id="816" name="Oval 8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7" name="Oval 8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8" name="Oval 8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9" name="Oval 8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0" name="Oval 8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1" name="Group 820"/>
          <p:cNvGrpSpPr/>
          <p:nvPr/>
        </p:nvGrpSpPr>
        <p:grpSpPr>
          <a:xfrm>
            <a:off x="4895532" y="5457476"/>
            <a:ext cx="422979" cy="593124"/>
            <a:chOff x="1554565" y="1727797"/>
            <a:chExt cx="501138" cy="702723"/>
          </a:xfrm>
          <a:solidFill>
            <a:schemeClr val="accent1"/>
          </a:solidFill>
        </p:grpSpPr>
        <p:sp>
          <p:nvSpPr>
            <p:cNvPr id="822" name="Oval 8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3" name="Oval 8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4" name="Oval 8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5" name="Oval 8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6" name="Oval 8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7" name="Group 826"/>
          <p:cNvGrpSpPr/>
          <p:nvPr/>
        </p:nvGrpSpPr>
        <p:grpSpPr>
          <a:xfrm>
            <a:off x="5429401" y="5457476"/>
            <a:ext cx="422979" cy="593124"/>
            <a:chOff x="1554565" y="1727797"/>
            <a:chExt cx="501138" cy="702723"/>
          </a:xfrm>
          <a:solidFill>
            <a:schemeClr val="accent1"/>
          </a:solidFill>
        </p:grpSpPr>
        <p:sp>
          <p:nvSpPr>
            <p:cNvPr id="828" name="Oval 8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9" name="Oval 8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0" name="Oval 8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1" name="Oval 8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2" name="Oval 8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3" name="Group 832"/>
          <p:cNvGrpSpPr/>
          <p:nvPr/>
        </p:nvGrpSpPr>
        <p:grpSpPr>
          <a:xfrm>
            <a:off x="5963270" y="5457476"/>
            <a:ext cx="422979" cy="593124"/>
            <a:chOff x="1554565" y="1727797"/>
            <a:chExt cx="501138" cy="702723"/>
          </a:xfrm>
          <a:solidFill>
            <a:schemeClr val="accent1"/>
          </a:solidFill>
        </p:grpSpPr>
        <p:sp>
          <p:nvSpPr>
            <p:cNvPr id="834" name="Oval 8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5" name="Oval 8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6" name="Oval 8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7" name="Oval 8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8" name="Oval 8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9" name="Group 838"/>
          <p:cNvGrpSpPr/>
          <p:nvPr/>
        </p:nvGrpSpPr>
        <p:grpSpPr>
          <a:xfrm>
            <a:off x="6497139" y="5457476"/>
            <a:ext cx="422979" cy="593124"/>
            <a:chOff x="1554565" y="1727797"/>
            <a:chExt cx="501138" cy="702723"/>
          </a:xfrm>
          <a:solidFill>
            <a:srgbClr val="FF0000"/>
          </a:solidFill>
        </p:grpSpPr>
        <p:sp>
          <p:nvSpPr>
            <p:cNvPr id="840" name="Oval 8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1" name="Oval 8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2" name="Oval 8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3" name="Oval 8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4" name="Oval 8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45" name="Group 844"/>
          <p:cNvGrpSpPr/>
          <p:nvPr/>
        </p:nvGrpSpPr>
        <p:grpSpPr>
          <a:xfrm>
            <a:off x="7031008" y="5457476"/>
            <a:ext cx="422979" cy="593124"/>
            <a:chOff x="1554565" y="1727797"/>
            <a:chExt cx="501138" cy="702723"/>
          </a:xfrm>
          <a:solidFill>
            <a:schemeClr val="accent1"/>
          </a:solidFill>
        </p:grpSpPr>
        <p:sp>
          <p:nvSpPr>
            <p:cNvPr id="846" name="Oval 8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7" name="Oval 8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8" name="Oval 8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9" name="Oval 8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0" name="Oval 8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1" name="Group 850"/>
          <p:cNvGrpSpPr/>
          <p:nvPr/>
        </p:nvGrpSpPr>
        <p:grpSpPr>
          <a:xfrm>
            <a:off x="7564877" y="5457476"/>
            <a:ext cx="422979" cy="593124"/>
            <a:chOff x="1554565" y="1727797"/>
            <a:chExt cx="501138" cy="702723"/>
          </a:xfrm>
          <a:solidFill>
            <a:schemeClr val="accent1"/>
          </a:solidFill>
        </p:grpSpPr>
        <p:sp>
          <p:nvSpPr>
            <p:cNvPr id="852" name="Oval 8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3" name="Oval 8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4" name="Oval 8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5" name="Oval 8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6" name="Oval 8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7" name="Group 856"/>
          <p:cNvGrpSpPr/>
          <p:nvPr/>
        </p:nvGrpSpPr>
        <p:grpSpPr>
          <a:xfrm>
            <a:off x="8098746" y="5457476"/>
            <a:ext cx="422979" cy="593124"/>
            <a:chOff x="1554565" y="1727797"/>
            <a:chExt cx="501138" cy="702723"/>
          </a:xfrm>
          <a:solidFill>
            <a:schemeClr val="accent1"/>
          </a:solidFill>
        </p:grpSpPr>
        <p:sp>
          <p:nvSpPr>
            <p:cNvPr id="858" name="Oval 8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9" name="Oval 8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0" name="Oval 8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1" name="Oval 8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2" name="Oval 8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3" name="Group 862"/>
          <p:cNvGrpSpPr/>
          <p:nvPr/>
        </p:nvGrpSpPr>
        <p:grpSpPr>
          <a:xfrm>
            <a:off x="8632608" y="5457476"/>
            <a:ext cx="422979" cy="593124"/>
            <a:chOff x="1554565" y="1727797"/>
            <a:chExt cx="501138" cy="702723"/>
          </a:xfrm>
          <a:solidFill>
            <a:schemeClr val="accent1"/>
          </a:solidFill>
        </p:grpSpPr>
        <p:sp>
          <p:nvSpPr>
            <p:cNvPr id="864" name="Oval 8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5" name="Oval 8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6" name="Oval 8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7" name="Oval 8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8" name="Oval 8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75" name="Group 874"/>
          <p:cNvGrpSpPr/>
          <p:nvPr/>
        </p:nvGrpSpPr>
        <p:grpSpPr>
          <a:xfrm>
            <a:off x="359176" y="6216840"/>
            <a:ext cx="422979" cy="593124"/>
            <a:chOff x="1554565" y="1727797"/>
            <a:chExt cx="501138" cy="702723"/>
          </a:xfrm>
          <a:solidFill>
            <a:schemeClr val="accent1"/>
          </a:solidFill>
        </p:grpSpPr>
        <p:sp>
          <p:nvSpPr>
            <p:cNvPr id="876" name="Oval 8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7" name="Oval 8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8" name="Oval 8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9" name="Oval 8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0" name="Oval 8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1" name="Group 880"/>
          <p:cNvGrpSpPr/>
          <p:nvPr/>
        </p:nvGrpSpPr>
        <p:grpSpPr>
          <a:xfrm>
            <a:off x="893045" y="6216840"/>
            <a:ext cx="422979" cy="593124"/>
            <a:chOff x="1554565" y="1727797"/>
            <a:chExt cx="501138" cy="702723"/>
          </a:xfrm>
          <a:solidFill>
            <a:schemeClr val="accent1"/>
          </a:solidFill>
        </p:grpSpPr>
        <p:sp>
          <p:nvSpPr>
            <p:cNvPr id="882" name="Oval 8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3" name="Oval 8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4" name="Oval 8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5" name="Oval 8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6" name="Oval 8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7" name="Group 886"/>
          <p:cNvGrpSpPr/>
          <p:nvPr/>
        </p:nvGrpSpPr>
        <p:grpSpPr>
          <a:xfrm>
            <a:off x="1426914" y="6216840"/>
            <a:ext cx="422979" cy="593124"/>
            <a:chOff x="1554565" y="1727797"/>
            <a:chExt cx="501138" cy="702723"/>
          </a:xfrm>
          <a:solidFill>
            <a:srgbClr val="FF0000"/>
          </a:solidFill>
        </p:grpSpPr>
        <p:sp>
          <p:nvSpPr>
            <p:cNvPr id="888" name="Oval 8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9" name="Oval 8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0" name="Oval 8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1" name="Oval 8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2" name="Oval 8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3" name="Group 892"/>
          <p:cNvGrpSpPr/>
          <p:nvPr/>
        </p:nvGrpSpPr>
        <p:grpSpPr>
          <a:xfrm>
            <a:off x="1960783" y="6216840"/>
            <a:ext cx="422979" cy="593124"/>
            <a:chOff x="1554565" y="1727797"/>
            <a:chExt cx="501138" cy="702723"/>
          </a:xfrm>
          <a:solidFill>
            <a:schemeClr val="accent1"/>
          </a:solidFill>
        </p:grpSpPr>
        <p:sp>
          <p:nvSpPr>
            <p:cNvPr id="894" name="Oval 8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5" name="Oval 8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6" name="Oval 8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7" name="Oval 8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8" name="Oval 8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9" name="Group 898"/>
          <p:cNvGrpSpPr/>
          <p:nvPr/>
        </p:nvGrpSpPr>
        <p:grpSpPr>
          <a:xfrm>
            <a:off x="2494652" y="6216840"/>
            <a:ext cx="422979" cy="593124"/>
            <a:chOff x="1554565" y="1727797"/>
            <a:chExt cx="501138" cy="702723"/>
          </a:xfrm>
          <a:solidFill>
            <a:schemeClr val="accent1"/>
          </a:solidFill>
        </p:grpSpPr>
        <p:sp>
          <p:nvSpPr>
            <p:cNvPr id="900" name="Oval 8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1" name="Oval 9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2" name="Oval 9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3" name="Oval 9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4" name="Oval 9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05" name="Group 904"/>
          <p:cNvGrpSpPr/>
          <p:nvPr/>
        </p:nvGrpSpPr>
        <p:grpSpPr>
          <a:xfrm>
            <a:off x="3028521" y="6216840"/>
            <a:ext cx="422979" cy="593124"/>
            <a:chOff x="1554565" y="1727797"/>
            <a:chExt cx="501138" cy="702723"/>
          </a:xfrm>
          <a:solidFill>
            <a:schemeClr val="accent1"/>
          </a:solidFill>
        </p:grpSpPr>
        <p:sp>
          <p:nvSpPr>
            <p:cNvPr id="906" name="Oval 9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7" name="Oval 9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8" name="Oval 9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9" name="Oval 9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0" name="Oval 9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1" name="Group 910"/>
          <p:cNvGrpSpPr/>
          <p:nvPr/>
        </p:nvGrpSpPr>
        <p:grpSpPr>
          <a:xfrm>
            <a:off x="3562390" y="6216840"/>
            <a:ext cx="422979" cy="593124"/>
            <a:chOff x="1554565" y="1727797"/>
            <a:chExt cx="501138" cy="702723"/>
          </a:xfrm>
          <a:solidFill>
            <a:schemeClr val="accent1"/>
          </a:solidFill>
        </p:grpSpPr>
        <p:sp>
          <p:nvSpPr>
            <p:cNvPr id="912" name="Oval 9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3" name="Oval 9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4" name="Oval 9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5" name="Oval 9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6" name="Oval 9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7" name="Group 916"/>
          <p:cNvGrpSpPr/>
          <p:nvPr/>
        </p:nvGrpSpPr>
        <p:grpSpPr>
          <a:xfrm>
            <a:off x="4096259" y="6216840"/>
            <a:ext cx="422979" cy="593124"/>
            <a:chOff x="1554565" y="1727797"/>
            <a:chExt cx="501138" cy="702723"/>
          </a:xfrm>
          <a:solidFill>
            <a:schemeClr val="accent1"/>
          </a:solidFill>
        </p:grpSpPr>
        <p:sp>
          <p:nvSpPr>
            <p:cNvPr id="918" name="Oval 9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9" name="Oval 9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0" name="Oval 9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1" name="Oval 9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2" name="Oval 9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3" name="Group 922"/>
          <p:cNvGrpSpPr/>
          <p:nvPr/>
        </p:nvGrpSpPr>
        <p:grpSpPr>
          <a:xfrm>
            <a:off x="4630128" y="6216840"/>
            <a:ext cx="422979" cy="593124"/>
            <a:chOff x="1554565" y="1727797"/>
            <a:chExt cx="501138" cy="702723"/>
          </a:xfrm>
          <a:solidFill>
            <a:schemeClr val="accent1"/>
          </a:solidFill>
        </p:grpSpPr>
        <p:sp>
          <p:nvSpPr>
            <p:cNvPr id="924" name="Oval 9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5" name="Oval 9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6" name="Oval 9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7" name="Oval 9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8" name="Oval 9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9" name="Group 928"/>
          <p:cNvGrpSpPr/>
          <p:nvPr/>
        </p:nvGrpSpPr>
        <p:grpSpPr>
          <a:xfrm>
            <a:off x="5163997" y="6216840"/>
            <a:ext cx="422979" cy="593124"/>
            <a:chOff x="1554565" y="1727797"/>
            <a:chExt cx="501138" cy="702723"/>
          </a:xfrm>
          <a:solidFill>
            <a:srgbClr val="FF0000"/>
          </a:solidFill>
        </p:grpSpPr>
        <p:sp>
          <p:nvSpPr>
            <p:cNvPr id="930" name="Oval 9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1" name="Oval 9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2" name="Oval 9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3" name="Oval 9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4" name="Oval 9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35" name="Group 934"/>
          <p:cNvGrpSpPr/>
          <p:nvPr/>
        </p:nvGrpSpPr>
        <p:grpSpPr>
          <a:xfrm>
            <a:off x="5697866" y="6216840"/>
            <a:ext cx="422979" cy="593124"/>
            <a:chOff x="1554565" y="1727797"/>
            <a:chExt cx="501138" cy="702723"/>
          </a:xfrm>
          <a:solidFill>
            <a:schemeClr val="accent1"/>
          </a:solidFill>
        </p:grpSpPr>
        <p:sp>
          <p:nvSpPr>
            <p:cNvPr id="936" name="Oval 9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7" name="Oval 9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8" name="Oval 9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9" name="Oval 9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0" name="Oval 9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1" name="Group 940"/>
          <p:cNvGrpSpPr/>
          <p:nvPr/>
        </p:nvGrpSpPr>
        <p:grpSpPr>
          <a:xfrm>
            <a:off x="6231735" y="6216840"/>
            <a:ext cx="422979" cy="593124"/>
            <a:chOff x="1554565" y="1727797"/>
            <a:chExt cx="501138" cy="702723"/>
          </a:xfrm>
          <a:solidFill>
            <a:schemeClr val="accent1"/>
          </a:solidFill>
        </p:grpSpPr>
        <p:sp>
          <p:nvSpPr>
            <p:cNvPr id="942" name="Oval 9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3" name="Oval 9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4" name="Oval 9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5" name="Oval 9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6" name="Oval 9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7" name="Group 946"/>
          <p:cNvGrpSpPr/>
          <p:nvPr/>
        </p:nvGrpSpPr>
        <p:grpSpPr>
          <a:xfrm>
            <a:off x="6765604" y="6216840"/>
            <a:ext cx="422979" cy="593124"/>
            <a:chOff x="1554565" y="1727797"/>
            <a:chExt cx="501138" cy="702723"/>
          </a:xfrm>
          <a:solidFill>
            <a:schemeClr val="accent1"/>
          </a:solidFill>
        </p:grpSpPr>
        <p:sp>
          <p:nvSpPr>
            <p:cNvPr id="948" name="Oval 9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9" name="Oval 9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0" name="Oval 9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1" name="Oval 9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2" name="Oval 9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3" name="Group 952"/>
          <p:cNvGrpSpPr/>
          <p:nvPr/>
        </p:nvGrpSpPr>
        <p:grpSpPr>
          <a:xfrm>
            <a:off x="7299473" y="6216840"/>
            <a:ext cx="422979" cy="593124"/>
            <a:chOff x="1554565" y="1727797"/>
            <a:chExt cx="501138" cy="702723"/>
          </a:xfrm>
          <a:solidFill>
            <a:schemeClr val="accent1"/>
          </a:solidFill>
        </p:grpSpPr>
        <p:sp>
          <p:nvSpPr>
            <p:cNvPr id="954" name="Oval 9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5" name="Oval 9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6" name="Oval 9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7" name="Oval 9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8" name="Oval 9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9" name="Group 958"/>
          <p:cNvGrpSpPr/>
          <p:nvPr/>
        </p:nvGrpSpPr>
        <p:grpSpPr>
          <a:xfrm>
            <a:off x="7833342" y="6216840"/>
            <a:ext cx="422979" cy="593124"/>
            <a:chOff x="1554565" y="1727797"/>
            <a:chExt cx="501138" cy="702723"/>
          </a:xfrm>
          <a:solidFill>
            <a:schemeClr val="accent1"/>
          </a:solidFill>
        </p:grpSpPr>
        <p:sp>
          <p:nvSpPr>
            <p:cNvPr id="960" name="Oval 9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1" name="Oval 9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2" name="Oval 9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3" name="Oval 9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4" name="Oval 9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65" name="Group 964"/>
          <p:cNvGrpSpPr/>
          <p:nvPr/>
        </p:nvGrpSpPr>
        <p:grpSpPr>
          <a:xfrm>
            <a:off x="8367211" y="6216840"/>
            <a:ext cx="422979" cy="593124"/>
            <a:chOff x="1554565" y="1727797"/>
            <a:chExt cx="501138" cy="702723"/>
          </a:xfrm>
          <a:solidFill>
            <a:schemeClr val="accent1"/>
          </a:solidFill>
        </p:grpSpPr>
        <p:sp>
          <p:nvSpPr>
            <p:cNvPr id="966" name="Oval 9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7" name="Oval 9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8" name="Oval 9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9" name="Oval 9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0" name="Oval 9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83" name="TextBox 982">
            <a:extLst>
              <a:ext uri="{FF2B5EF4-FFF2-40B4-BE49-F238E27FC236}">
                <a16:creationId xmlns:a16="http://schemas.microsoft.com/office/drawing/2014/main" id="{5A892E27-087F-B143-A8A9-4BCB71D283D9}"/>
              </a:ext>
            </a:extLst>
          </p:cNvPr>
          <p:cNvSpPr txBox="1"/>
          <p:nvPr/>
        </p:nvSpPr>
        <p:spPr>
          <a:xfrm>
            <a:off x="1721370" y="1257673"/>
            <a:ext cx="5148867" cy="523220"/>
          </a:xfrm>
          <a:prstGeom prst="rect">
            <a:avLst/>
          </a:prstGeom>
          <a:noFill/>
        </p:spPr>
        <p:txBody>
          <a:bodyPr wrap="square" rtlCol="0">
            <a:spAutoFit/>
          </a:bodyPr>
          <a:lstStyle/>
          <a:p>
            <a:pPr algn="ctr"/>
            <a:r>
              <a:rPr lang="en-US" sz="2800" dirty="0">
                <a:solidFill>
                  <a:srgbClr val="FF0000"/>
                </a:solidFill>
              </a:rPr>
              <a:t>Systematic Sampling</a:t>
            </a:r>
          </a:p>
        </p:txBody>
      </p:sp>
    </p:spTree>
    <p:extLst>
      <p:ext uri="{BB962C8B-B14F-4D97-AF65-F5344CB8AC3E}">
        <p14:creationId xmlns:p14="http://schemas.microsoft.com/office/powerpoint/2010/main" val="35915669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52536" y="135388"/>
            <a:ext cx="422979" cy="593124"/>
            <a:chOff x="1554565" y="1727797"/>
            <a:chExt cx="501138" cy="702723"/>
          </a:xfrm>
          <a:solidFill>
            <a:schemeClr val="accent1"/>
          </a:solidFill>
        </p:grpSpPr>
        <p:sp>
          <p:nvSpPr>
            <p:cNvPr id="7" name="Oval 6"/>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886405" y="135388"/>
            <a:ext cx="422979" cy="593124"/>
            <a:chOff x="1554565" y="1727797"/>
            <a:chExt cx="501138" cy="702723"/>
          </a:xfrm>
          <a:solidFill>
            <a:schemeClr val="accent1"/>
          </a:solidFill>
        </p:grpSpPr>
        <p:sp>
          <p:nvSpPr>
            <p:cNvPr id="12" name="Oval 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420274" y="135388"/>
            <a:ext cx="422979" cy="593124"/>
            <a:chOff x="1554565" y="1727797"/>
            <a:chExt cx="501138" cy="702723"/>
          </a:xfrm>
          <a:solidFill>
            <a:schemeClr val="accent6">
              <a:lumMod val="50000"/>
            </a:schemeClr>
          </a:solidFill>
        </p:grpSpPr>
        <p:sp>
          <p:nvSpPr>
            <p:cNvPr id="18" name="Oval 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1954143" y="135388"/>
            <a:ext cx="422979" cy="593124"/>
            <a:chOff x="1554565" y="1727797"/>
            <a:chExt cx="501138" cy="702723"/>
          </a:xfrm>
          <a:solidFill>
            <a:schemeClr val="accent1"/>
          </a:solidFill>
        </p:grpSpPr>
        <p:sp>
          <p:nvSpPr>
            <p:cNvPr id="24" name="Oval 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2488012" y="135388"/>
            <a:ext cx="422979" cy="593124"/>
            <a:chOff x="1554565" y="1727797"/>
            <a:chExt cx="501138" cy="702723"/>
          </a:xfrm>
          <a:solidFill>
            <a:schemeClr val="accent1"/>
          </a:solidFill>
        </p:grpSpPr>
        <p:sp>
          <p:nvSpPr>
            <p:cNvPr id="30" name="Oval 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3021881" y="135388"/>
            <a:ext cx="422979" cy="593124"/>
            <a:chOff x="1554565" y="1727797"/>
            <a:chExt cx="501138" cy="702723"/>
          </a:xfrm>
          <a:solidFill>
            <a:schemeClr val="accent1"/>
          </a:solidFill>
        </p:grpSpPr>
        <p:sp>
          <p:nvSpPr>
            <p:cNvPr id="36" name="Oval 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3555750" y="135388"/>
            <a:ext cx="422979" cy="593124"/>
            <a:chOff x="1554565" y="1727797"/>
            <a:chExt cx="501138" cy="702723"/>
          </a:xfrm>
          <a:solidFill>
            <a:schemeClr val="accent1"/>
          </a:solidFill>
        </p:grpSpPr>
        <p:sp>
          <p:nvSpPr>
            <p:cNvPr id="42" name="Oval 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4089619" y="135388"/>
            <a:ext cx="422979" cy="593124"/>
            <a:chOff x="1554565" y="1727797"/>
            <a:chExt cx="501138" cy="702723"/>
          </a:xfrm>
          <a:solidFill>
            <a:schemeClr val="accent1"/>
          </a:solidFill>
        </p:grpSpPr>
        <p:sp>
          <p:nvSpPr>
            <p:cNvPr id="48" name="Oval 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4623488" y="135388"/>
            <a:ext cx="422979" cy="593124"/>
            <a:chOff x="1554565" y="1727797"/>
            <a:chExt cx="501138" cy="702723"/>
          </a:xfrm>
          <a:solidFill>
            <a:schemeClr val="accent1"/>
          </a:solidFill>
        </p:grpSpPr>
        <p:sp>
          <p:nvSpPr>
            <p:cNvPr id="54" name="Oval 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5157357" y="135388"/>
            <a:ext cx="422979" cy="593124"/>
            <a:chOff x="1554565" y="1727797"/>
            <a:chExt cx="501138" cy="702723"/>
          </a:xfrm>
          <a:solidFill>
            <a:schemeClr val="accent1"/>
          </a:solidFill>
        </p:grpSpPr>
        <p:sp>
          <p:nvSpPr>
            <p:cNvPr id="60" name="Oval 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5691226" y="135388"/>
            <a:ext cx="422979" cy="593124"/>
            <a:chOff x="1554565" y="1727797"/>
            <a:chExt cx="501138" cy="702723"/>
          </a:xfrm>
          <a:solidFill>
            <a:schemeClr val="accent1"/>
          </a:solidFill>
        </p:grpSpPr>
        <p:sp>
          <p:nvSpPr>
            <p:cNvPr id="66" name="Oval 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6225095" y="135388"/>
            <a:ext cx="422979" cy="593124"/>
            <a:chOff x="1554565" y="1727797"/>
            <a:chExt cx="501138" cy="702723"/>
          </a:xfrm>
          <a:solidFill>
            <a:schemeClr val="accent6">
              <a:lumMod val="40000"/>
              <a:lumOff val="60000"/>
            </a:schemeClr>
          </a:solidFill>
        </p:grpSpPr>
        <p:sp>
          <p:nvSpPr>
            <p:cNvPr id="72" name="Oval 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6758964" y="135388"/>
            <a:ext cx="422979" cy="593124"/>
            <a:chOff x="1554565" y="1727797"/>
            <a:chExt cx="501138" cy="702723"/>
          </a:xfrm>
          <a:solidFill>
            <a:schemeClr val="accent1"/>
          </a:solidFill>
        </p:grpSpPr>
        <p:sp>
          <p:nvSpPr>
            <p:cNvPr id="84" name="Oval 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 name="Group 88"/>
          <p:cNvGrpSpPr/>
          <p:nvPr/>
        </p:nvGrpSpPr>
        <p:grpSpPr>
          <a:xfrm>
            <a:off x="7292833" y="135388"/>
            <a:ext cx="422979" cy="593124"/>
            <a:chOff x="1554565" y="1727797"/>
            <a:chExt cx="501138" cy="702723"/>
          </a:xfrm>
          <a:solidFill>
            <a:schemeClr val="accent1"/>
          </a:solidFill>
        </p:grpSpPr>
        <p:sp>
          <p:nvSpPr>
            <p:cNvPr id="90" name="Oval 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 name="Group 94"/>
          <p:cNvGrpSpPr/>
          <p:nvPr/>
        </p:nvGrpSpPr>
        <p:grpSpPr>
          <a:xfrm>
            <a:off x="7826702" y="135388"/>
            <a:ext cx="422979" cy="593124"/>
            <a:chOff x="1554565" y="1727797"/>
            <a:chExt cx="501138" cy="702723"/>
          </a:xfrm>
          <a:solidFill>
            <a:schemeClr val="accent1"/>
          </a:solidFill>
        </p:grpSpPr>
        <p:sp>
          <p:nvSpPr>
            <p:cNvPr id="96" name="Oval 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1" name="Group 100"/>
          <p:cNvGrpSpPr/>
          <p:nvPr/>
        </p:nvGrpSpPr>
        <p:grpSpPr>
          <a:xfrm>
            <a:off x="8360571" y="135388"/>
            <a:ext cx="422979" cy="593124"/>
            <a:chOff x="1554565" y="1727797"/>
            <a:chExt cx="501138" cy="702723"/>
          </a:xfrm>
          <a:solidFill>
            <a:schemeClr val="accent1"/>
          </a:solidFill>
        </p:grpSpPr>
        <p:sp>
          <p:nvSpPr>
            <p:cNvPr id="102" name="Oval 1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8894433" y="135388"/>
            <a:ext cx="422979" cy="593124"/>
            <a:chOff x="1554565" y="1727797"/>
            <a:chExt cx="501138" cy="702723"/>
          </a:xfrm>
          <a:solidFill>
            <a:schemeClr val="accent1"/>
          </a:solidFill>
        </p:grpSpPr>
        <p:sp>
          <p:nvSpPr>
            <p:cNvPr id="108" name="Oval 1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Oval 1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Oval 1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3" name="Group 112"/>
          <p:cNvGrpSpPr/>
          <p:nvPr/>
        </p:nvGrpSpPr>
        <p:grpSpPr>
          <a:xfrm>
            <a:off x="-181333" y="135388"/>
            <a:ext cx="422979" cy="593124"/>
            <a:chOff x="1554565" y="1727797"/>
            <a:chExt cx="501138" cy="702723"/>
          </a:xfrm>
          <a:solidFill>
            <a:schemeClr val="accent1"/>
          </a:solidFill>
        </p:grpSpPr>
        <p:sp>
          <p:nvSpPr>
            <p:cNvPr id="114" name="Oval 1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Oval 1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62012" y="862020"/>
            <a:ext cx="422979" cy="593124"/>
            <a:chOff x="1554565" y="1727797"/>
            <a:chExt cx="501138" cy="702723"/>
          </a:xfrm>
          <a:solidFill>
            <a:schemeClr val="accent1"/>
          </a:solidFill>
        </p:grpSpPr>
        <p:sp>
          <p:nvSpPr>
            <p:cNvPr id="120" name="Oval 1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5" name="Group 124"/>
          <p:cNvGrpSpPr/>
          <p:nvPr/>
        </p:nvGrpSpPr>
        <p:grpSpPr>
          <a:xfrm>
            <a:off x="595881" y="862020"/>
            <a:ext cx="422979" cy="593124"/>
            <a:chOff x="1554565" y="1727797"/>
            <a:chExt cx="501138" cy="702723"/>
          </a:xfrm>
          <a:solidFill>
            <a:schemeClr val="accent1"/>
          </a:solidFill>
        </p:grpSpPr>
        <p:sp>
          <p:nvSpPr>
            <p:cNvPr id="126" name="Oval 1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Oval 1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1" name="Group 130"/>
          <p:cNvGrpSpPr/>
          <p:nvPr/>
        </p:nvGrpSpPr>
        <p:grpSpPr>
          <a:xfrm>
            <a:off x="1129750" y="862020"/>
            <a:ext cx="422979" cy="593124"/>
            <a:chOff x="1554565" y="1727797"/>
            <a:chExt cx="501138" cy="702723"/>
          </a:xfrm>
          <a:solidFill>
            <a:schemeClr val="accent1"/>
          </a:solidFill>
        </p:grpSpPr>
        <p:sp>
          <p:nvSpPr>
            <p:cNvPr id="132" name="Oval 1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7" name="Group 136"/>
          <p:cNvGrpSpPr/>
          <p:nvPr/>
        </p:nvGrpSpPr>
        <p:grpSpPr>
          <a:xfrm>
            <a:off x="1663619" y="862020"/>
            <a:ext cx="422979" cy="593124"/>
            <a:chOff x="1554565" y="1727797"/>
            <a:chExt cx="501138" cy="702723"/>
          </a:xfrm>
          <a:solidFill>
            <a:schemeClr val="accent1"/>
          </a:solidFill>
        </p:grpSpPr>
        <p:sp>
          <p:nvSpPr>
            <p:cNvPr id="138" name="Oval 1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2197488" y="862020"/>
            <a:ext cx="422979" cy="593124"/>
            <a:chOff x="1554565" y="1727797"/>
            <a:chExt cx="501138" cy="702723"/>
          </a:xfrm>
          <a:solidFill>
            <a:schemeClr val="accent1"/>
          </a:solidFill>
        </p:grpSpPr>
        <p:sp>
          <p:nvSpPr>
            <p:cNvPr id="144" name="Oval 1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Oval 1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2731357" y="862020"/>
            <a:ext cx="422979" cy="593124"/>
            <a:chOff x="1554565" y="1727797"/>
            <a:chExt cx="501138" cy="702723"/>
          </a:xfrm>
          <a:solidFill>
            <a:schemeClr val="accent1"/>
          </a:solidFill>
        </p:grpSpPr>
        <p:sp>
          <p:nvSpPr>
            <p:cNvPr id="150" name="Oval 1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Oval 1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Oval 1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Oval 1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Oval 1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5" name="Group 154"/>
          <p:cNvGrpSpPr/>
          <p:nvPr/>
        </p:nvGrpSpPr>
        <p:grpSpPr>
          <a:xfrm>
            <a:off x="3265226" y="862020"/>
            <a:ext cx="422979" cy="593124"/>
            <a:chOff x="1554565" y="1727797"/>
            <a:chExt cx="501138" cy="702723"/>
          </a:xfrm>
          <a:solidFill>
            <a:schemeClr val="accent6">
              <a:lumMod val="40000"/>
              <a:lumOff val="60000"/>
            </a:schemeClr>
          </a:solidFill>
        </p:grpSpPr>
        <p:sp>
          <p:nvSpPr>
            <p:cNvPr id="156" name="Oval 1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Oval 1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Oval 1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 1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Oval 1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1" name="Group 160"/>
          <p:cNvGrpSpPr/>
          <p:nvPr/>
        </p:nvGrpSpPr>
        <p:grpSpPr>
          <a:xfrm>
            <a:off x="3799095" y="862020"/>
            <a:ext cx="422979" cy="593124"/>
            <a:chOff x="1554565" y="1727797"/>
            <a:chExt cx="501138" cy="702723"/>
          </a:xfrm>
          <a:solidFill>
            <a:schemeClr val="accent1"/>
          </a:solidFill>
        </p:grpSpPr>
        <p:sp>
          <p:nvSpPr>
            <p:cNvPr id="162" name="Oval 1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Oval 1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Oval 1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Oval 1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Oval 1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7" name="Group 166"/>
          <p:cNvGrpSpPr/>
          <p:nvPr/>
        </p:nvGrpSpPr>
        <p:grpSpPr>
          <a:xfrm>
            <a:off x="4332964" y="862020"/>
            <a:ext cx="422979" cy="593124"/>
            <a:chOff x="1554565" y="1727797"/>
            <a:chExt cx="501138" cy="702723"/>
          </a:xfrm>
          <a:solidFill>
            <a:schemeClr val="accent1"/>
          </a:solidFill>
        </p:grpSpPr>
        <p:sp>
          <p:nvSpPr>
            <p:cNvPr id="168" name="Oval 1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Oval 1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Oval 1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Oval 1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Oval 1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3" name="Group 172"/>
          <p:cNvGrpSpPr/>
          <p:nvPr/>
        </p:nvGrpSpPr>
        <p:grpSpPr>
          <a:xfrm>
            <a:off x="4866833" y="862020"/>
            <a:ext cx="422979" cy="593124"/>
            <a:chOff x="1554565" y="1727797"/>
            <a:chExt cx="501138" cy="702723"/>
          </a:xfrm>
          <a:solidFill>
            <a:schemeClr val="accent1"/>
          </a:solidFill>
        </p:grpSpPr>
        <p:sp>
          <p:nvSpPr>
            <p:cNvPr id="174" name="Oval 1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Oval 1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5400702" y="862020"/>
            <a:ext cx="422979" cy="593124"/>
            <a:chOff x="1554565" y="1727797"/>
            <a:chExt cx="501138" cy="702723"/>
          </a:xfrm>
          <a:solidFill>
            <a:schemeClr val="accent1"/>
          </a:solidFill>
        </p:grpSpPr>
        <p:sp>
          <p:nvSpPr>
            <p:cNvPr id="180" name="Oval 1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Oval 1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Oval 1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Oval 1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5" name="Group 184"/>
          <p:cNvGrpSpPr/>
          <p:nvPr/>
        </p:nvGrpSpPr>
        <p:grpSpPr>
          <a:xfrm>
            <a:off x="5934571" y="862020"/>
            <a:ext cx="422979" cy="593124"/>
            <a:chOff x="1554565" y="1727797"/>
            <a:chExt cx="501138" cy="702723"/>
          </a:xfrm>
          <a:solidFill>
            <a:schemeClr val="accent1"/>
          </a:solidFill>
        </p:grpSpPr>
        <p:sp>
          <p:nvSpPr>
            <p:cNvPr id="186" name="Oval 1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Oval 1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Oval 1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Oval 1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Oval 1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1" name="Group 190"/>
          <p:cNvGrpSpPr/>
          <p:nvPr/>
        </p:nvGrpSpPr>
        <p:grpSpPr>
          <a:xfrm>
            <a:off x="6468440" y="862020"/>
            <a:ext cx="422979" cy="593124"/>
            <a:chOff x="1554565" y="1727797"/>
            <a:chExt cx="501138" cy="702723"/>
          </a:xfrm>
          <a:solidFill>
            <a:schemeClr val="accent1"/>
          </a:solidFill>
        </p:grpSpPr>
        <p:sp>
          <p:nvSpPr>
            <p:cNvPr id="192" name="Oval 1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Oval 1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Oval 1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Oval 1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Oval 1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7002309" y="862020"/>
            <a:ext cx="422979" cy="593124"/>
            <a:chOff x="1554565" y="1727797"/>
            <a:chExt cx="501138" cy="702723"/>
          </a:xfrm>
          <a:solidFill>
            <a:schemeClr val="accent1"/>
          </a:solidFill>
        </p:grpSpPr>
        <p:sp>
          <p:nvSpPr>
            <p:cNvPr id="198" name="Oval 1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Oval 1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Oval 1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Oval 2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 name="Oval 2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3" name="Group 202"/>
          <p:cNvGrpSpPr/>
          <p:nvPr/>
        </p:nvGrpSpPr>
        <p:grpSpPr>
          <a:xfrm>
            <a:off x="7536178" y="862020"/>
            <a:ext cx="422979" cy="593124"/>
            <a:chOff x="1554565" y="1727797"/>
            <a:chExt cx="501138" cy="702723"/>
          </a:xfrm>
          <a:solidFill>
            <a:schemeClr val="accent6">
              <a:lumMod val="40000"/>
              <a:lumOff val="60000"/>
            </a:schemeClr>
          </a:solidFill>
        </p:grpSpPr>
        <p:sp>
          <p:nvSpPr>
            <p:cNvPr id="204" name="Oval 2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Oval 2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Oval 2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7" name="Oval 2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Oval 2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9" name="Group 208"/>
          <p:cNvGrpSpPr/>
          <p:nvPr/>
        </p:nvGrpSpPr>
        <p:grpSpPr>
          <a:xfrm>
            <a:off x="8070047" y="862020"/>
            <a:ext cx="422979" cy="593124"/>
            <a:chOff x="1554565" y="1727797"/>
            <a:chExt cx="501138" cy="702723"/>
          </a:xfrm>
          <a:solidFill>
            <a:schemeClr val="accent1"/>
          </a:solidFill>
        </p:grpSpPr>
        <p:sp>
          <p:nvSpPr>
            <p:cNvPr id="210" name="Oval 2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Oval 2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Oval 2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Oval 2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Oval 2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5" name="Group 214"/>
          <p:cNvGrpSpPr/>
          <p:nvPr/>
        </p:nvGrpSpPr>
        <p:grpSpPr>
          <a:xfrm>
            <a:off x="8603909" y="862020"/>
            <a:ext cx="422979" cy="593124"/>
            <a:chOff x="1554565" y="1727797"/>
            <a:chExt cx="501138" cy="702723"/>
          </a:xfrm>
          <a:solidFill>
            <a:schemeClr val="accent1"/>
          </a:solidFill>
        </p:grpSpPr>
        <p:sp>
          <p:nvSpPr>
            <p:cNvPr id="216" name="Oval 2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Oval 2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Oval 2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Oval 2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Oval 2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1" name="Group 220"/>
          <p:cNvGrpSpPr/>
          <p:nvPr/>
        </p:nvGrpSpPr>
        <p:grpSpPr>
          <a:xfrm>
            <a:off x="-471857" y="862020"/>
            <a:ext cx="422979" cy="593124"/>
            <a:chOff x="1554565" y="1727797"/>
            <a:chExt cx="501138" cy="702723"/>
          </a:xfrm>
          <a:solidFill>
            <a:schemeClr val="accent1"/>
          </a:solidFill>
        </p:grpSpPr>
        <p:sp>
          <p:nvSpPr>
            <p:cNvPr id="222" name="Oval 2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Oval 2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Oval 2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Oval 2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Oval 2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7" name="Group 226"/>
          <p:cNvGrpSpPr/>
          <p:nvPr/>
        </p:nvGrpSpPr>
        <p:grpSpPr>
          <a:xfrm>
            <a:off x="339625" y="1627930"/>
            <a:ext cx="422979" cy="593124"/>
            <a:chOff x="1554565" y="1727797"/>
            <a:chExt cx="501138" cy="702723"/>
          </a:xfrm>
          <a:solidFill>
            <a:schemeClr val="accent1"/>
          </a:solidFill>
        </p:grpSpPr>
        <p:sp>
          <p:nvSpPr>
            <p:cNvPr id="228" name="Oval 2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Oval 2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0" name="Oval 2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1" name="Oval 2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Oval 2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3" name="Group 232"/>
          <p:cNvGrpSpPr/>
          <p:nvPr/>
        </p:nvGrpSpPr>
        <p:grpSpPr>
          <a:xfrm>
            <a:off x="873494" y="1627930"/>
            <a:ext cx="422979" cy="593124"/>
            <a:chOff x="1554565" y="1727797"/>
            <a:chExt cx="501138" cy="702723"/>
          </a:xfrm>
          <a:solidFill>
            <a:schemeClr val="accent1"/>
          </a:solidFill>
        </p:grpSpPr>
        <p:sp>
          <p:nvSpPr>
            <p:cNvPr id="234" name="Oval 2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Oval 2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Oval 2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Oval 2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Oval 2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9" name="Group 238"/>
          <p:cNvGrpSpPr/>
          <p:nvPr/>
        </p:nvGrpSpPr>
        <p:grpSpPr>
          <a:xfrm>
            <a:off x="1407363" y="1627930"/>
            <a:ext cx="422979" cy="593124"/>
            <a:chOff x="1554565" y="1727797"/>
            <a:chExt cx="501138" cy="702723"/>
          </a:xfrm>
          <a:solidFill>
            <a:schemeClr val="accent6">
              <a:lumMod val="40000"/>
              <a:lumOff val="60000"/>
            </a:schemeClr>
          </a:solidFill>
        </p:grpSpPr>
        <p:sp>
          <p:nvSpPr>
            <p:cNvPr id="240" name="Oval 2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1" name="Oval 2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2" name="Oval 2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3" name="Oval 2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Oval 2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5" name="Group 244"/>
          <p:cNvGrpSpPr/>
          <p:nvPr/>
        </p:nvGrpSpPr>
        <p:grpSpPr>
          <a:xfrm>
            <a:off x="1941232" y="1627930"/>
            <a:ext cx="422979" cy="593124"/>
            <a:chOff x="1554565" y="1727797"/>
            <a:chExt cx="501138" cy="702723"/>
          </a:xfrm>
          <a:solidFill>
            <a:schemeClr val="accent1"/>
          </a:solidFill>
        </p:grpSpPr>
        <p:sp>
          <p:nvSpPr>
            <p:cNvPr id="246" name="Oval 2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Oval 2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Oval 2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Oval 2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Oval 2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1" name="Group 250"/>
          <p:cNvGrpSpPr/>
          <p:nvPr/>
        </p:nvGrpSpPr>
        <p:grpSpPr>
          <a:xfrm>
            <a:off x="2475101" y="1627930"/>
            <a:ext cx="422979" cy="593124"/>
            <a:chOff x="1554565" y="1727797"/>
            <a:chExt cx="501138" cy="702723"/>
          </a:xfrm>
          <a:solidFill>
            <a:schemeClr val="accent1"/>
          </a:solidFill>
        </p:grpSpPr>
        <p:sp>
          <p:nvSpPr>
            <p:cNvPr id="252" name="Oval 2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Oval 2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Oval 2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Oval 2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Oval 2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7" name="Group 256"/>
          <p:cNvGrpSpPr/>
          <p:nvPr/>
        </p:nvGrpSpPr>
        <p:grpSpPr>
          <a:xfrm>
            <a:off x="3008970" y="1627930"/>
            <a:ext cx="422979" cy="593124"/>
            <a:chOff x="1554565" y="1727797"/>
            <a:chExt cx="501138" cy="702723"/>
          </a:xfrm>
          <a:solidFill>
            <a:schemeClr val="accent1"/>
          </a:solidFill>
        </p:grpSpPr>
        <p:sp>
          <p:nvSpPr>
            <p:cNvPr id="258" name="Oval 2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Oval 2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Oval 2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Oval 2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Oval 2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3" name="Group 262"/>
          <p:cNvGrpSpPr/>
          <p:nvPr/>
        </p:nvGrpSpPr>
        <p:grpSpPr>
          <a:xfrm>
            <a:off x="3542839" y="1627930"/>
            <a:ext cx="422979" cy="593124"/>
            <a:chOff x="1554565" y="1727797"/>
            <a:chExt cx="501138" cy="702723"/>
          </a:xfrm>
          <a:solidFill>
            <a:schemeClr val="accent1"/>
          </a:solidFill>
        </p:grpSpPr>
        <p:sp>
          <p:nvSpPr>
            <p:cNvPr id="264" name="Oval 2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Oval 2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Oval 2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Oval 2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8" name="Oval 2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9" name="Group 268"/>
          <p:cNvGrpSpPr/>
          <p:nvPr/>
        </p:nvGrpSpPr>
        <p:grpSpPr>
          <a:xfrm>
            <a:off x="4076708" y="1627930"/>
            <a:ext cx="422979" cy="593124"/>
            <a:chOff x="1554565" y="1727797"/>
            <a:chExt cx="501138" cy="702723"/>
          </a:xfrm>
          <a:solidFill>
            <a:schemeClr val="accent1"/>
          </a:solidFill>
        </p:grpSpPr>
        <p:sp>
          <p:nvSpPr>
            <p:cNvPr id="270" name="Oval 2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Oval 2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Oval 2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Oval 2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Oval 2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5" name="Group 274"/>
          <p:cNvGrpSpPr/>
          <p:nvPr/>
        </p:nvGrpSpPr>
        <p:grpSpPr>
          <a:xfrm>
            <a:off x="4610577" y="1627930"/>
            <a:ext cx="422979" cy="593124"/>
            <a:chOff x="1554565" y="1727797"/>
            <a:chExt cx="501138" cy="702723"/>
          </a:xfrm>
          <a:solidFill>
            <a:schemeClr val="accent6">
              <a:lumMod val="40000"/>
              <a:lumOff val="60000"/>
            </a:schemeClr>
          </a:solidFill>
        </p:grpSpPr>
        <p:sp>
          <p:nvSpPr>
            <p:cNvPr id="276" name="Oval 2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Oval 2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Oval 2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Oval 2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Oval 2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1" name="Group 280"/>
          <p:cNvGrpSpPr/>
          <p:nvPr/>
        </p:nvGrpSpPr>
        <p:grpSpPr>
          <a:xfrm>
            <a:off x="5144446" y="1627930"/>
            <a:ext cx="422979" cy="593124"/>
            <a:chOff x="1554565" y="1727797"/>
            <a:chExt cx="501138" cy="702723"/>
          </a:xfrm>
          <a:solidFill>
            <a:schemeClr val="accent1"/>
          </a:solidFill>
        </p:grpSpPr>
        <p:sp>
          <p:nvSpPr>
            <p:cNvPr id="282" name="Oval 2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Oval 2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Oval 2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Oval 2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7" name="Group 286"/>
          <p:cNvGrpSpPr/>
          <p:nvPr/>
        </p:nvGrpSpPr>
        <p:grpSpPr>
          <a:xfrm>
            <a:off x="5678315" y="1627930"/>
            <a:ext cx="422979" cy="593124"/>
            <a:chOff x="1554565" y="1727797"/>
            <a:chExt cx="501138" cy="702723"/>
          </a:xfrm>
          <a:solidFill>
            <a:schemeClr val="accent1"/>
          </a:solidFill>
        </p:grpSpPr>
        <p:sp>
          <p:nvSpPr>
            <p:cNvPr id="288" name="Oval 2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0" name="Oval 2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Oval 2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Oval 2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3" name="Group 292"/>
          <p:cNvGrpSpPr/>
          <p:nvPr/>
        </p:nvGrpSpPr>
        <p:grpSpPr>
          <a:xfrm>
            <a:off x="6212184" y="1627930"/>
            <a:ext cx="422979" cy="593124"/>
            <a:chOff x="1554565" y="1727797"/>
            <a:chExt cx="501138" cy="702723"/>
          </a:xfrm>
          <a:solidFill>
            <a:schemeClr val="accent6">
              <a:lumMod val="50000"/>
            </a:schemeClr>
          </a:solidFill>
        </p:grpSpPr>
        <p:sp>
          <p:nvSpPr>
            <p:cNvPr id="294" name="Oval 2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Oval 2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Oval 2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Oval 2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Oval 2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9" name="Group 298"/>
          <p:cNvGrpSpPr/>
          <p:nvPr/>
        </p:nvGrpSpPr>
        <p:grpSpPr>
          <a:xfrm>
            <a:off x="6746053" y="1627930"/>
            <a:ext cx="422979" cy="593124"/>
            <a:chOff x="1554565" y="1727797"/>
            <a:chExt cx="501138" cy="702723"/>
          </a:xfrm>
          <a:solidFill>
            <a:schemeClr val="accent1"/>
          </a:solidFill>
        </p:grpSpPr>
        <p:sp>
          <p:nvSpPr>
            <p:cNvPr id="300" name="Oval 2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Oval 3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2" name="Oval 3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Oval 3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4" name="Oval 3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5" name="Group 304"/>
          <p:cNvGrpSpPr/>
          <p:nvPr/>
        </p:nvGrpSpPr>
        <p:grpSpPr>
          <a:xfrm>
            <a:off x="7279922" y="1627930"/>
            <a:ext cx="422979" cy="593124"/>
            <a:chOff x="1554565" y="1727797"/>
            <a:chExt cx="501138" cy="702723"/>
          </a:xfrm>
          <a:solidFill>
            <a:schemeClr val="accent1"/>
          </a:solidFill>
        </p:grpSpPr>
        <p:sp>
          <p:nvSpPr>
            <p:cNvPr id="306" name="Oval 3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8" name="Oval 3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Oval 3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Oval 3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1" name="Group 310"/>
          <p:cNvGrpSpPr/>
          <p:nvPr/>
        </p:nvGrpSpPr>
        <p:grpSpPr>
          <a:xfrm>
            <a:off x="7813791" y="1627930"/>
            <a:ext cx="422979" cy="593124"/>
            <a:chOff x="1554565" y="1727797"/>
            <a:chExt cx="501138" cy="702723"/>
          </a:xfrm>
          <a:solidFill>
            <a:schemeClr val="accent1"/>
          </a:solidFill>
        </p:grpSpPr>
        <p:sp>
          <p:nvSpPr>
            <p:cNvPr id="312" name="Oval 3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Oval 3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Oval 3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Oval 3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6" name="Oval 3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7" name="Group 316"/>
          <p:cNvGrpSpPr/>
          <p:nvPr/>
        </p:nvGrpSpPr>
        <p:grpSpPr>
          <a:xfrm>
            <a:off x="8347660" y="1627930"/>
            <a:ext cx="422979" cy="593124"/>
            <a:chOff x="1554565" y="1727797"/>
            <a:chExt cx="501138" cy="702723"/>
          </a:xfrm>
          <a:solidFill>
            <a:schemeClr val="accent1"/>
          </a:solidFill>
        </p:grpSpPr>
        <p:sp>
          <p:nvSpPr>
            <p:cNvPr id="318" name="Oval 3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9" name="Oval 3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0" name="Oval 3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Oval 3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2" name="Oval 3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3" name="Group 322"/>
          <p:cNvGrpSpPr/>
          <p:nvPr/>
        </p:nvGrpSpPr>
        <p:grpSpPr>
          <a:xfrm>
            <a:off x="8881522" y="1627930"/>
            <a:ext cx="422979" cy="593124"/>
            <a:chOff x="1554565" y="1727797"/>
            <a:chExt cx="501138" cy="702723"/>
          </a:xfrm>
          <a:solidFill>
            <a:schemeClr val="accent1"/>
          </a:solidFill>
        </p:grpSpPr>
        <p:sp>
          <p:nvSpPr>
            <p:cNvPr id="324" name="Oval 3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5" name="Oval 3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6" name="Oval 3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7" name="Oval 3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8" name="Oval 3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9" name="Group 328"/>
          <p:cNvGrpSpPr/>
          <p:nvPr/>
        </p:nvGrpSpPr>
        <p:grpSpPr>
          <a:xfrm>
            <a:off x="-194244" y="1627930"/>
            <a:ext cx="422979" cy="593124"/>
            <a:chOff x="1554565" y="1727797"/>
            <a:chExt cx="501138" cy="702723"/>
          </a:xfrm>
          <a:solidFill>
            <a:schemeClr val="accent1"/>
          </a:solidFill>
        </p:grpSpPr>
        <p:sp>
          <p:nvSpPr>
            <p:cNvPr id="330" name="Oval 3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Oval 3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2" name="Oval 3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3" name="Oval 3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4" name="Oval 3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5" name="Group 334"/>
          <p:cNvGrpSpPr/>
          <p:nvPr/>
        </p:nvGrpSpPr>
        <p:grpSpPr>
          <a:xfrm>
            <a:off x="90106" y="2413478"/>
            <a:ext cx="422979" cy="593124"/>
            <a:chOff x="1554565" y="1727797"/>
            <a:chExt cx="501138" cy="702723"/>
          </a:xfrm>
          <a:solidFill>
            <a:schemeClr val="accent1"/>
          </a:solidFill>
        </p:grpSpPr>
        <p:sp>
          <p:nvSpPr>
            <p:cNvPr id="336" name="Oval 3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7" name="Oval 3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8" name="Oval 3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Oval 3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Oval 3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1" name="Group 340"/>
          <p:cNvGrpSpPr/>
          <p:nvPr/>
        </p:nvGrpSpPr>
        <p:grpSpPr>
          <a:xfrm>
            <a:off x="623975" y="2413478"/>
            <a:ext cx="422979" cy="593124"/>
            <a:chOff x="1554565" y="1727797"/>
            <a:chExt cx="501138" cy="702723"/>
          </a:xfrm>
          <a:solidFill>
            <a:schemeClr val="accent1"/>
          </a:solidFill>
        </p:grpSpPr>
        <p:sp>
          <p:nvSpPr>
            <p:cNvPr id="342" name="Oval 3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Oval 3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Oval 3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Oval 3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7" name="Group 346"/>
          <p:cNvGrpSpPr/>
          <p:nvPr/>
        </p:nvGrpSpPr>
        <p:grpSpPr>
          <a:xfrm>
            <a:off x="1157844" y="2413478"/>
            <a:ext cx="422979" cy="593124"/>
            <a:chOff x="1554565" y="1727797"/>
            <a:chExt cx="501138" cy="702723"/>
          </a:xfrm>
          <a:solidFill>
            <a:schemeClr val="accent1"/>
          </a:solidFill>
        </p:grpSpPr>
        <p:sp>
          <p:nvSpPr>
            <p:cNvPr id="348" name="Oval 3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9" name="Oval 3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Oval 3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1" name="Oval 3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2" name="Oval 3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3" name="Group 352"/>
          <p:cNvGrpSpPr/>
          <p:nvPr/>
        </p:nvGrpSpPr>
        <p:grpSpPr>
          <a:xfrm>
            <a:off x="1691713" y="2413478"/>
            <a:ext cx="422979" cy="593124"/>
            <a:chOff x="1554565" y="1727797"/>
            <a:chExt cx="501138" cy="702723"/>
          </a:xfrm>
          <a:solidFill>
            <a:schemeClr val="accent1"/>
          </a:solidFill>
        </p:grpSpPr>
        <p:sp>
          <p:nvSpPr>
            <p:cNvPr id="354" name="Oval 3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5" name="Oval 3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6" name="Oval 3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7" name="Oval 3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Oval 3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9" name="Group 358"/>
          <p:cNvGrpSpPr/>
          <p:nvPr/>
        </p:nvGrpSpPr>
        <p:grpSpPr>
          <a:xfrm>
            <a:off x="2225582" y="2413478"/>
            <a:ext cx="422979" cy="593124"/>
            <a:chOff x="1554565" y="1727797"/>
            <a:chExt cx="501138" cy="702723"/>
          </a:xfrm>
          <a:solidFill>
            <a:schemeClr val="accent1"/>
          </a:solidFill>
        </p:grpSpPr>
        <p:sp>
          <p:nvSpPr>
            <p:cNvPr id="360" name="Oval 3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1" name="Oval 3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Oval 3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Oval 3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4" name="Oval 3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5" name="Group 364"/>
          <p:cNvGrpSpPr/>
          <p:nvPr/>
        </p:nvGrpSpPr>
        <p:grpSpPr>
          <a:xfrm>
            <a:off x="2759451" y="2413478"/>
            <a:ext cx="422979" cy="593124"/>
            <a:chOff x="1554565" y="1727797"/>
            <a:chExt cx="501138" cy="702723"/>
          </a:xfrm>
          <a:solidFill>
            <a:schemeClr val="accent1"/>
          </a:solidFill>
        </p:grpSpPr>
        <p:sp>
          <p:nvSpPr>
            <p:cNvPr id="366" name="Oval 3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7" name="Oval 3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Oval 3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9" name="Oval 3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Oval 3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1" name="Group 370"/>
          <p:cNvGrpSpPr/>
          <p:nvPr/>
        </p:nvGrpSpPr>
        <p:grpSpPr>
          <a:xfrm>
            <a:off x="3293320" y="2413478"/>
            <a:ext cx="422979" cy="593124"/>
            <a:chOff x="1554565" y="1727797"/>
            <a:chExt cx="501138" cy="702723"/>
          </a:xfrm>
          <a:solidFill>
            <a:schemeClr val="accent1"/>
          </a:solidFill>
        </p:grpSpPr>
        <p:sp>
          <p:nvSpPr>
            <p:cNvPr id="372" name="Oval 3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Oval 3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Oval 3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5" name="Oval 3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Oval 3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7" name="Group 376"/>
          <p:cNvGrpSpPr/>
          <p:nvPr/>
        </p:nvGrpSpPr>
        <p:grpSpPr>
          <a:xfrm>
            <a:off x="3827189" y="2413478"/>
            <a:ext cx="422979" cy="593124"/>
            <a:chOff x="1554565" y="1727797"/>
            <a:chExt cx="501138" cy="702723"/>
          </a:xfrm>
          <a:solidFill>
            <a:schemeClr val="accent1"/>
          </a:solidFill>
        </p:grpSpPr>
        <p:sp>
          <p:nvSpPr>
            <p:cNvPr id="378" name="Oval 3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9" name="Oval 3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0" name="Oval 3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1" name="Oval 3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 name="Oval 3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3" name="Group 382"/>
          <p:cNvGrpSpPr/>
          <p:nvPr/>
        </p:nvGrpSpPr>
        <p:grpSpPr>
          <a:xfrm>
            <a:off x="4361058" y="2413478"/>
            <a:ext cx="422979" cy="593124"/>
            <a:chOff x="1554565" y="1727797"/>
            <a:chExt cx="501138" cy="702723"/>
          </a:xfrm>
          <a:solidFill>
            <a:schemeClr val="accent1"/>
          </a:solidFill>
        </p:grpSpPr>
        <p:sp>
          <p:nvSpPr>
            <p:cNvPr id="384" name="Oval 3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5" name="Oval 3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6" name="Oval 3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7" name="Oval 3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8" name="Oval 3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9" name="Group 388"/>
          <p:cNvGrpSpPr/>
          <p:nvPr/>
        </p:nvGrpSpPr>
        <p:grpSpPr>
          <a:xfrm>
            <a:off x="4894927" y="2413478"/>
            <a:ext cx="422979" cy="593124"/>
            <a:chOff x="1554565" y="1727797"/>
            <a:chExt cx="501138" cy="702723"/>
          </a:xfrm>
          <a:solidFill>
            <a:schemeClr val="accent1"/>
          </a:solidFill>
        </p:grpSpPr>
        <p:sp>
          <p:nvSpPr>
            <p:cNvPr id="390" name="Oval 3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Oval 3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2" name="Oval 3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3" name="Oval 3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4" name="Oval 3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5" name="Group 394"/>
          <p:cNvGrpSpPr/>
          <p:nvPr/>
        </p:nvGrpSpPr>
        <p:grpSpPr>
          <a:xfrm>
            <a:off x="5428796" y="2413478"/>
            <a:ext cx="422979" cy="593124"/>
            <a:chOff x="1554565" y="1727797"/>
            <a:chExt cx="501138" cy="702723"/>
          </a:xfrm>
          <a:solidFill>
            <a:schemeClr val="accent1"/>
          </a:solidFill>
        </p:grpSpPr>
        <p:sp>
          <p:nvSpPr>
            <p:cNvPr id="396" name="Oval 3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7" name="Oval 3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8" name="Oval 3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 name="Oval 3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0" name="Oval 3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1" name="Group 400"/>
          <p:cNvGrpSpPr/>
          <p:nvPr/>
        </p:nvGrpSpPr>
        <p:grpSpPr>
          <a:xfrm>
            <a:off x="5962665" y="2413478"/>
            <a:ext cx="422979" cy="593124"/>
            <a:chOff x="1554565" y="1727797"/>
            <a:chExt cx="501138" cy="702723"/>
          </a:xfrm>
          <a:solidFill>
            <a:schemeClr val="accent1"/>
          </a:solidFill>
        </p:grpSpPr>
        <p:sp>
          <p:nvSpPr>
            <p:cNvPr id="402" name="Oval 4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3" name="Oval 4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4" name="Oval 4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5" name="Oval 4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6" name="Oval 4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7" name="Group 406"/>
          <p:cNvGrpSpPr/>
          <p:nvPr/>
        </p:nvGrpSpPr>
        <p:grpSpPr>
          <a:xfrm>
            <a:off x="6496534" y="2413478"/>
            <a:ext cx="422979" cy="593124"/>
            <a:chOff x="1554565" y="1727797"/>
            <a:chExt cx="501138" cy="702723"/>
          </a:xfrm>
          <a:solidFill>
            <a:schemeClr val="accent1"/>
          </a:solidFill>
        </p:grpSpPr>
        <p:sp>
          <p:nvSpPr>
            <p:cNvPr id="408" name="Oval 4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 name="Oval 4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0" name="Oval 4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1" name="Oval 4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2" name="Oval 4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3" name="Group 412"/>
          <p:cNvGrpSpPr/>
          <p:nvPr/>
        </p:nvGrpSpPr>
        <p:grpSpPr>
          <a:xfrm>
            <a:off x="7030403" y="2413478"/>
            <a:ext cx="422979" cy="593124"/>
            <a:chOff x="1554565" y="1727797"/>
            <a:chExt cx="501138" cy="702723"/>
          </a:xfrm>
          <a:solidFill>
            <a:schemeClr val="accent1"/>
          </a:solidFill>
        </p:grpSpPr>
        <p:sp>
          <p:nvSpPr>
            <p:cNvPr id="414" name="Oval 4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5" name="Oval 4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6" name="Oval 4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7" name="Oval 4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8" name="Oval 4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9" name="Group 418"/>
          <p:cNvGrpSpPr/>
          <p:nvPr/>
        </p:nvGrpSpPr>
        <p:grpSpPr>
          <a:xfrm>
            <a:off x="7564272" y="2413478"/>
            <a:ext cx="422979" cy="593124"/>
            <a:chOff x="1554565" y="1727797"/>
            <a:chExt cx="501138" cy="702723"/>
          </a:xfrm>
          <a:solidFill>
            <a:schemeClr val="accent1"/>
          </a:solidFill>
        </p:grpSpPr>
        <p:sp>
          <p:nvSpPr>
            <p:cNvPr id="420" name="Oval 4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1" name="Oval 4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2" name="Oval 4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3" name="Oval 4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4" name="Oval 4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25" name="Group 424"/>
          <p:cNvGrpSpPr/>
          <p:nvPr/>
        </p:nvGrpSpPr>
        <p:grpSpPr>
          <a:xfrm>
            <a:off x="8098141" y="2413478"/>
            <a:ext cx="422979" cy="593124"/>
            <a:chOff x="1554565" y="1727797"/>
            <a:chExt cx="501138" cy="702723"/>
          </a:xfrm>
          <a:solidFill>
            <a:schemeClr val="accent1"/>
          </a:solidFill>
        </p:grpSpPr>
        <p:sp>
          <p:nvSpPr>
            <p:cNvPr id="426" name="Oval 4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7" name="Oval 4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8" name="Oval 4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9" name="Oval 4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0" name="Oval 4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1" name="Group 430"/>
          <p:cNvGrpSpPr/>
          <p:nvPr/>
        </p:nvGrpSpPr>
        <p:grpSpPr>
          <a:xfrm>
            <a:off x="8632003" y="2413478"/>
            <a:ext cx="422979" cy="593124"/>
            <a:chOff x="1554565" y="1727797"/>
            <a:chExt cx="501138" cy="702723"/>
          </a:xfrm>
          <a:solidFill>
            <a:schemeClr val="accent1"/>
          </a:solidFill>
        </p:grpSpPr>
        <p:sp>
          <p:nvSpPr>
            <p:cNvPr id="432" name="Oval 4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3" name="Oval 4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4" name="Oval 4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5" name="Oval 4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6" name="Oval 4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7" name="Group 436"/>
          <p:cNvGrpSpPr/>
          <p:nvPr/>
        </p:nvGrpSpPr>
        <p:grpSpPr>
          <a:xfrm>
            <a:off x="-443763" y="2413478"/>
            <a:ext cx="422979" cy="593124"/>
            <a:chOff x="1554565" y="1727797"/>
            <a:chExt cx="501138" cy="702723"/>
          </a:xfrm>
          <a:solidFill>
            <a:schemeClr val="accent1"/>
          </a:solidFill>
        </p:grpSpPr>
        <p:sp>
          <p:nvSpPr>
            <p:cNvPr id="438" name="Oval 4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9" name="Oval 4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0" name="Oval 4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1" name="Oval 4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2" name="Oval 4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3" name="Group 442"/>
          <p:cNvGrpSpPr/>
          <p:nvPr/>
        </p:nvGrpSpPr>
        <p:grpSpPr>
          <a:xfrm>
            <a:off x="362724" y="3185933"/>
            <a:ext cx="422979" cy="593124"/>
            <a:chOff x="1554565" y="1727797"/>
            <a:chExt cx="501138" cy="702723"/>
          </a:xfrm>
          <a:solidFill>
            <a:schemeClr val="accent1"/>
          </a:solidFill>
        </p:grpSpPr>
        <p:sp>
          <p:nvSpPr>
            <p:cNvPr id="444" name="Oval 4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5" name="Oval 4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6" name="Oval 4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7" name="Oval 4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8" name="Oval 4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9" name="Group 448"/>
          <p:cNvGrpSpPr/>
          <p:nvPr/>
        </p:nvGrpSpPr>
        <p:grpSpPr>
          <a:xfrm>
            <a:off x="896593" y="3185933"/>
            <a:ext cx="422979" cy="593124"/>
            <a:chOff x="1554565" y="1727797"/>
            <a:chExt cx="501138" cy="702723"/>
          </a:xfrm>
          <a:solidFill>
            <a:schemeClr val="accent1"/>
          </a:solidFill>
        </p:grpSpPr>
        <p:sp>
          <p:nvSpPr>
            <p:cNvPr id="450" name="Oval 4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1" name="Oval 4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2" name="Oval 4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3" name="Oval 4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4" name="Oval 4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5" name="Group 454"/>
          <p:cNvGrpSpPr/>
          <p:nvPr/>
        </p:nvGrpSpPr>
        <p:grpSpPr>
          <a:xfrm>
            <a:off x="1430462" y="3185933"/>
            <a:ext cx="422979" cy="593124"/>
            <a:chOff x="1554565" y="1727797"/>
            <a:chExt cx="501138" cy="702723"/>
          </a:xfrm>
          <a:solidFill>
            <a:schemeClr val="accent1"/>
          </a:solidFill>
        </p:grpSpPr>
        <p:sp>
          <p:nvSpPr>
            <p:cNvPr id="456" name="Oval 4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7" name="Oval 4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8" name="Oval 4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9" name="Oval 4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0" name="Oval 4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1" name="Group 460"/>
          <p:cNvGrpSpPr/>
          <p:nvPr/>
        </p:nvGrpSpPr>
        <p:grpSpPr>
          <a:xfrm>
            <a:off x="1964331" y="3185933"/>
            <a:ext cx="422979" cy="593124"/>
            <a:chOff x="1554565" y="1727797"/>
            <a:chExt cx="501138" cy="702723"/>
          </a:xfrm>
          <a:solidFill>
            <a:schemeClr val="accent1"/>
          </a:solidFill>
        </p:grpSpPr>
        <p:sp>
          <p:nvSpPr>
            <p:cNvPr id="462" name="Oval 4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3" name="Oval 4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4" name="Oval 4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5" name="Oval 4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6" name="Oval 4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7" name="Group 466"/>
          <p:cNvGrpSpPr/>
          <p:nvPr/>
        </p:nvGrpSpPr>
        <p:grpSpPr>
          <a:xfrm>
            <a:off x="2498200" y="3185933"/>
            <a:ext cx="422979" cy="593124"/>
            <a:chOff x="1554565" y="1727797"/>
            <a:chExt cx="501138" cy="702723"/>
          </a:xfrm>
          <a:solidFill>
            <a:schemeClr val="accent1"/>
          </a:solidFill>
        </p:grpSpPr>
        <p:sp>
          <p:nvSpPr>
            <p:cNvPr id="468" name="Oval 4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9" name="Oval 4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0" name="Oval 4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1" name="Oval 4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2" name="Oval 4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3" name="Group 472"/>
          <p:cNvGrpSpPr/>
          <p:nvPr/>
        </p:nvGrpSpPr>
        <p:grpSpPr>
          <a:xfrm>
            <a:off x="3032069" y="3185933"/>
            <a:ext cx="422979" cy="593124"/>
            <a:chOff x="1554565" y="1727797"/>
            <a:chExt cx="501138" cy="702723"/>
          </a:xfrm>
          <a:solidFill>
            <a:schemeClr val="accent1"/>
          </a:solidFill>
        </p:grpSpPr>
        <p:sp>
          <p:nvSpPr>
            <p:cNvPr id="474" name="Oval 4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5" name="Oval 4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Oval 4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Oval 4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Oval 4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9" name="Group 478"/>
          <p:cNvGrpSpPr/>
          <p:nvPr/>
        </p:nvGrpSpPr>
        <p:grpSpPr>
          <a:xfrm>
            <a:off x="3565938" y="3185933"/>
            <a:ext cx="422979" cy="593124"/>
            <a:chOff x="1554565" y="1727797"/>
            <a:chExt cx="501138" cy="702723"/>
          </a:xfrm>
          <a:solidFill>
            <a:schemeClr val="accent1"/>
          </a:solidFill>
        </p:grpSpPr>
        <p:sp>
          <p:nvSpPr>
            <p:cNvPr id="480" name="Oval 4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Oval 4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Oval 4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Oval 4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Oval 4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85" name="Group 484"/>
          <p:cNvGrpSpPr/>
          <p:nvPr/>
        </p:nvGrpSpPr>
        <p:grpSpPr>
          <a:xfrm>
            <a:off x="4099807" y="3185933"/>
            <a:ext cx="422979" cy="593124"/>
            <a:chOff x="1554565" y="1727797"/>
            <a:chExt cx="501138" cy="702723"/>
          </a:xfrm>
          <a:solidFill>
            <a:schemeClr val="accent1"/>
          </a:solidFill>
        </p:grpSpPr>
        <p:sp>
          <p:nvSpPr>
            <p:cNvPr id="486" name="Oval 4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Oval 4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Oval 4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Oval 4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Oval 4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1" name="Group 490"/>
          <p:cNvGrpSpPr/>
          <p:nvPr/>
        </p:nvGrpSpPr>
        <p:grpSpPr>
          <a:xfrm>
            <a:off x="4633676" y="3185933"/>
            <a:ext cx="422979" cy="593124"/>
            <a:chOff x="1554565" y="1727797"/>
            <a:chExt cx="501138" cy="702723"/>
          </a:xfrm>
          <a:solidFill>
            <a:schemeClr val="accent6">
              <a:lumMod val="40000"/>
              <a:lumOff val="60000"/>
            </a:schemeClr>
          </a:solidFill>
        </p:grpSpPr>
        <p:sp>
          <p:nvSpPr>
            <p:cNvPr id="492" name="Oval 4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Oval 4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Oval 4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Oval 4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Oval 4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7" name="Group 496"/>
          <p:cNvGrpSpPr/>
          <p:nvPr/>
        </p:nvGrpSpPr>
        <p:grpSpPr>
          <a:xfrm>
            <a:off x="5167545" y="3185933"/>
            <a:ext cx="422979" cy="593124"/>
            <a:chOff x="1554565" y="1727797"/>
            <a:chExt cx="501138" cy="702723"/>
          </a:xfrm>
          <a:solidFill>
            <a:schemeClr val="accent1"/>
          </a:solidFill>
        </p:grpSpPr>
        <p:sp>
          <p:nvSpPr>
            <p:cNvPr id="498" name="Oval 4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9" name="Oval 4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0" name="Oval 4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1" name="Oval 5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2" name="Oval 5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3" name="Group 502"/>
          <p:cNvGrpSpPr/>
          <p:nvPr/>
        </p:nvGrpSpPr>
        <p:grpSpPr>
          <a:xfrm>
            <a:off x="5701414" y="3185933"/>
            <a:ext cx="422979" cy="593124"/>
            <a:chOff x="1554565" y="1727797"/>
            <a:chExt cx="501138" cy="702723"/>
          </a:xfrm>
          <a:solidFill>
            <a:schemeClr val="accent1"/>
          </a:solidFill>
        </p:grpSpPr>
        <p:sp>
          <p:nvSpPr>
            <p:cNvPr id="504" name="Oval 5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5" name="Oval 5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6" name="Oval 5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7" name="Oval 5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8" name="Oval 5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9" name="Group 508"/>
          <p:cNvGrpSpPr/>
          <p:nvPr/>
        </p:nvGrpSpPr>
        <p:grpSpPr>
          <a:xfrm>
            <a:off x="6235283" y="3185933"/>
            <a:ext cx="422979" cy="593124"/>
            <a:chOff x="1554565" y="1727797"/>
            <a:chExt cx="501138" cy="702723"/>
          </a:xfrm>
          <a:solidFill>
            <a:schemeClr val="accent1"/>
          </a:solidFill>
        </p:grpSpPr>
        <p:sp>
          <p:nvSpPr>
            <p:cNvPr id="510" name="Oval 5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1" name="Oval 5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 name="Oval 5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3" name="Oval 5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4" name="Oval 5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5" name="Group 514"/>
          <p:cNvGrpSpPr/>
          <p:nvPr/>
        </p:nvGrpSpPr>
        <p:grpSpPr>
          <a:xfrm>
            <a:off x="6769152" y="3185933"/>
            <a:ext cx="422979" cy="593124"/>
            <a:chOff x="1554565" y="1727797"/>
            <a:chExt cx="501138" cy="702723"/>
          </a:xfrm>
          <a:solidFill>
            <a:schemeClr val="accent6">
              <a:lumMod val="40000"/>
              <a:lumOff val="60000"/>
            </a:schemeClr>
          </a:solidFill>
        </p:grpSpPr>
        <p:sp>
          <p:nvSpPr>
            <p:cNvPr id="516" name="Oval 5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7" name="Oval 5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8" name="Oval 5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9" name="Oval 5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0" name="Oval 5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1" name="Group 520"/>
          <p:cNvGrpSpPr/>
          <p:nvPr/>
        </p:nvGrpSpPr>
        <p:grpSpPr>
          <a:xfrm>
            <a:off x="7303021" y="3185933"/>
            <a:ext cx="422979" cy="593124"/>
            <a:chOff x="1554565" y="1727797"/>
            <a:chExt cx="501138" cy="702723"/>
          </a:xfrm>
          <a:solidFill>
            <a:schemeClr val="accent1"/>
          </a:solidFill>
        </p:grpSpPr>
        <p:sp>
          <p:nvSpPr>
            <p:cNvPr id="522" name="Oval 5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3" name="Oval 5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4" name="Oval 5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5" name="Oval 5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6" name="Oval 5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7" name="Group 526"/>
          <p:cNvGrpSpPr/>
          <p:nvPr/>
        </p:nvGrpSpPr>
        <p:grpSpPr>
          <a:xfrm>
            <a:off x="7836890" y="3185933"/>
            <a:ext cx="422979" cy="593124"/>
            <a:chOff x="1554565" y="1727797"/>
            <a:chExt cx="501138" cy="702723"/>
          </a:xfrm>
          <a:solidFill>
            <a:schemeClr val="accent1"/>
          </a:solidFill>
        </p:grpSpPr>
        <p:sp>
          <p:nvSpPr>
            <p:cNvPr id="528" name="Oval 5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9" name="Oval 5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0" name="Oval 5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1" name="Oval 5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2" name="Oval 5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3" name="Group 532"/>
          <p:cNvGrpSpPr/>
          <p:nvPr/>
        </p:nvGrpSpPr>
        <p:grpSpPr>
          <a:xfrm>
            <a:off x="8370759" y="3185933"/>
            <a:ext cx="422979" cy="593124"/>
            <a:chOff x="1554565" y="1727797"/>
            <a:chExt cx="501138" cy="702723"/>
          </a:xfrm>
          <a:solidFill>
            <a:schemeClr val="accent1"/>
          </a:solidFill>
        </p:grpSpPr>
        <p:sp>
          <p:nvSpPr>
            <p:cNvPr id="534" name="Oval 5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5" name="Oval 5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6" name="Oval 5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7" name="Oval 5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8" name="Oval 5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9" name="Group 538"/>
          <p:cNvGrpSpPr/>
          <p:nvPr/>
        </p:nvGrpSpPr>
        <p:grpSpPr>
          <a:xfrm>
            <a:off x="8904621" y="3185933"/>
            <a:ext cx="422979" cy="593124"/>
            <a:chOff x="1554565" y="1727797"/>
            <a:chExt cx="501138" cy="702723"/>
          </a:xfrm>
          <a:solidFill>
            <a:schemeClr val="accent1"/>
          </a:solidFill>
        </p:grpSpPr>
        <p:sp>
          <p:nvSpPr>
            <p:cNvPr id="540" name="Oval 5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1" name="Oval 5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2" name="Oval 5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3" name="Oval 5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4" name="Oval 5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45" name="Group 544"/>
          <p:cNvGrpSpPr/>
          <p:nvPr/>
        </p:nvGrpSpPr>
        <p:grpSpPr>
          <a:xfrm>
            <a:off x="-171145" y="3185933"/>
            <a:ext cx="422979" cy="593124"/>
            <a:chOff x="1554565" y="1727797"/>
            <a:chExt cx="501138" cy="702723"/>
          </a:xfrm>
          <a:solidFill>
            <a:schemeClr val="accent1"/>
          </a:solidFill>
        </p:grpSpPr>
        <p:sp>
          <p:nvSpPr>
            <p:cNvPr id="546" name="Oval 5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7" name="Oval 5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8" name="Oval 5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9" name="Oval 5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0" name="Oval 5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1" name="Group 550"/>
          <p:cNvGrpSpPr/>
          <p:nvPr/>
        </p:nvGrpSpPr>
        <p:grpSpPr>
          <a:xfrm>
            <a:off x="80523" y="3958388"/>
            <a:ext cx="422979" cy="593124"/>
            <a:chOff x="1554565" y="1727797"/>
            <a:chExt cx="501138" cy="702723"/>
          </a:xfrm>
          <a:solidFill>
            <a:schemeClr val="accent1"/>
          </a:solidFill>
        </p:grpSpPr>
        <p:sp>
          <p:nvSpPr>
            <p:cNvPr id="552" name="Oval 5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3" name="Oval 5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4" name="Oval 5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5" name="Oval 5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6" name="Oval 5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7" name="Group 556"/>
          <p:cNvGrpSpPr/>
          <p:nvPr/>
        </p:nvGrpSpPr>
        <p:grpSpPr>
          <a:xfrm>
            <a:off x="614392" y="3958388"/>
            <a:ext cx="422979" cy="593124"/>
            <a:chOff x="1554565" y="1727797"/>
            <a:chExt cx="501138" cy="702723"/>
          </a:xfrm>
          <a:solidFill>
            <a:schemeClr val="accent1"/>
          </a:solidFill>
        </p:grpSpPr>
        <p:sp>
          <p:nvSpPr>
            <p:cNvPr id="558" name="Oval 5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9" name="Oval 5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0" name="Oval 5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1" name="Oval 5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2" name="Oval 5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3" name="Group 562"/>
          <p:cNvGrpSpPr/>
          <p:nvPr/>
        </p:nvGrpSpPr>
        <p:grpSpPr>
          <a:xfrm>
            <a:off x="1148261" y="3958388"/>
            <a:ext cx="422979" cy="593124"/>
            <a:chOff x="1554565" y="1727797"/>
            <a:chExt cx="501138" cy="702723"/>
          </a:xfrm>
          <a:solidFill>
            <a:schemeClr val="accent6">
              <a:lumMod val="50000"/>
            </a:schemeClr>
          </a:solidFill>
        </p:grpSpPr>
        <p:sp>
          <p:nvSpPr>
            <p:cNvPr id="564" name="Oval 5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5" name="Oval 5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6" name="Oval 5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7" name="Oval 5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8" name="Oval 5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9" name="Group 568"/>
          <p:cNvGrpSpPr/>
          <p:nvPr/>
        </p:nvGrpSpPr>
        <p:grpSpPr>
          <a:xfrm>
            <a:off x="1682130" y="3958388"/>
            <a:ext cx="422979" cy="593124"/>
            <a:chOff x="1554565" y="1727797"/>
            <a:chExt cx="501138" cy="702723"/>
          </a:xfrm>
          <a:solidFill>
            <a:schemeClr val="accent1"/>
          </a:solidFill>
        </p:grpSpPr>
        <p:sp>
          <p:nvSpPr>
            <p:cNvPr id="570" name="Oval 5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1" name="Oval 5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2" name="Oval 5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3" name="Oval 5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4" name="Oval 5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75" name="Group 574"/>
          <p:cNvGrpSpPr/>
          <p:nvPr/>
        </p:nvGrpSpPr>
        <p:grpSpPr>
          <a:xfrm>
            <a:off x="2215999" y="3958388"/>
            <a:ext cx="422979" cy="593124"/>
            <a:chOff x="1554565" y="1727797"/>
            <a:chExt cx="501138" cy="702723"/>
          </a:xfrm>
          <a:solidFill>
            <a:schemeClr val="accent1"/>
          </a:solidFill>
        </p:grpSpPr>
        <p:sp>
          <p:nvSpPr>
            <p:cNvPr id="576" name="Oval 5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7" name="Oval 5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8" name="Oval 5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9" name="Oval 5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0" name="Oval 5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1" name="Group 580"/>
          <p:cNvGrpSpPr/>
          <p:nvPr/>
        </p:nvGrpSpPr>
        <p:grpSpPr>
          <a:xfrm>
            <a:off x="2749868" y="3958388"/>
            <a:ext cx="422979" cy="593124"/>
            <a:chOff x="1554565" y="1727797"/>
            <a:chExt cx="501138" cy="702723"/>
          </a:xfrm>
          <a:solidFill>
            <a:schemeClr val="accent1"/>
          </a:solidFill>
        </p:grpSpPr>
        <p:sp>
          <p:nvSpPr>
            <p:cNvPr id="582" name="Oval 5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3" name="Oval 5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4" name="Oval 5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5" name="Oval 5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6" name="Oval 5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7" name="Group 586"/>
          <p:cNvGrpSpPr/>
          <p:nvPr/>
        </p:nvGrpSpPr>
        <p:grpSpPr>
          <a:xfrm>
            <a:off x="3283737" y="3958388"/>
            <a:ext cx="422979" cy="593124"/>
            <a:chOff x="1554565" y="1727797"/>
            <a:chExt cx="501138" cy="702723"/>
          </a:xfrm>
          <a:solidFill>
            <a:schemeClr val="accent1"/>
          </a:solidFill>
        </p:grpSpPr>
        <p:sp>
          <p:nvSpPr>
            <p:cNvPr id="588" name="Oval 5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9" name="Oval 5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0" name="Oval 5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1" name="Oval 5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2" name="Oval 5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3" name="Group 592"/>
          <p:cNvGrpSpPr/>
          <p:nvPr/>
        </p:nvGrpSpPr>
        <p:grpSpPr>
          <a:xfrm>
            <a:off x="3817606" y="3958388"/>
            <a:ext cx="422979" cy="593124"/>
            <a:chOff x="1554565" y="1727797"/>
            <a:chExt cx="501138" cy="702723"/>
          </a:xfrm>
          <a:solidFill>
            <a:schemeClr val="accent1"/>
          </a:solidFill>
        </p:grpSpPr>
        <p:sp>
          <p:nvSpPr>
            <p:cNvPr id="594" name="Oval 5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5" name="Oval 5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6" name="Oval 5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7" name="Oval 5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8" name="Oval 5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9" name="Group 598"/>
          <p:cNvGrpSpPr/>
          <p:nvPr/>
        </p:nvGrpSpPr>
        <p:grpSpPr>
          <a:xfrm>
            <a:off x="4351475" y="3958388"/>
            <a:ext cx="422979" cy="593124"/>
            <a:chOff x="1554565" y="1727797"/>
            <a:chExt cx="501138" cy="702723"/>
          </a:xfrm>
          <a:solidFill>
            <a:schemeClr val="accent1"/>
          </a:solidFill>
        </p:grpSpPr>
        <p:sp>
          <p:nvSpPr>
            <p:cNvPr id="600" name="Oval 5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1" name="Oval 6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2" name="Oval 6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3" name="Oval 6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4" name="Oval 6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05" name="Group 604"/>
          <p:cNvGrpSpPr/>
          <p:nvPr/>
        </p:nvGrpSpPr>
        <p:grpSpPr>
          <a:xfrm>
            <a:off x="4885344" y="3958388"/>
            <a:ext cx="422979" cy="593124"/>
            <a:chOff x="1554565" y="1727797"/>
            <a:chExt cx="501138" cy="702723"/>
          </a:xfrm>
          <a:solidFill>
            <a:schemeClr val="accent1"/>
          </a:solidFill>
        </p:grpSpPr>
        <p:sp>
          <p:nvSpPr>
            <p:cNvPr id="606" name="Oval 6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7" name="Oval 6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8" name="Oval 6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9" name="Oval 6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0" name="Oval 6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1" name="Group 610"/>
          <p:cNvGrpSpPr/>
          <p:nvPr/>
        </p:nvGrpSpPr>
        <p:grpSpPr>
          <a:xfrm>
            <a:off x="5419213" y="3958388"/>
            <a:ext cx="422979" cy="593124"/>
            <a:chOff x="1554565" y="1727797"/>
            <a:chExt cx="501138" cy="702723"/>
          </a:xfrm>
          <a:solidFill>
            <a:schemeClr val="accent1"/>
          </a:solidFill>
        </p:grpSpPr>
        <p:sp>
          <p:nvSpPr>
            <p:cNvPr id="612" name="Oval 6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3" name="Oval 6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4" name="Oval 6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5" name="Oval 6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6" name="Oval 6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7" name="Group 616"/>
          <p:cNvGrpSpPr/>
          <p:nvPr/>
        </p:nvGrpSpPr>
        <p:grpSpPr>
          <a:xfrm>
            <a:off x="5953082" y="3958388"/>
            <a:ext cx="422979" cy="593124"/>
            <a:chOff x="1554565" y="1727797"/>
            <a:chExt cx="501138" cy="702723"/>
          </a:xfrm>
          <a:solidFill>
            <a:schemeClr val="accent1"/>
          </a:solidFill>
        </p:grpSpPr>
        <p:sp>
          <p:nvSpPr>
            <p:cNvPr id="618" name="Oval 6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9" name="Oval 6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0" name="Oval 6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1" name="Oval 6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2" name="Oval 6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3" name="Group 622"/>
          <p:cNvGrpSpPr/>
          <p:nvPr/>
        </p:nvGrpSpPr>
        <p:grpSpPr>
          <a:xfrm>
            <a:off x="6486951" y="3958388"/>
            <a:ext cx="422979" cy="593124"/>
            <a:chOff x="1554565" y="1727797"/>
            <a:chExt cx="501138" cy="702723"/>
          </a:xfrm>
          <a:solidFill>
            <a:schemeClr val="accent1"/>
          </a:solidFill>
        </p:grpSpPr>
        <p:sp>
          <p:nvSpPr>
            <p:cNvPr id="624" name="Oval 6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5" name="Oval 6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6" name="Oval 6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7" name="Oval 6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8" name="Oval 6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9" name="Group 628"/>
          <p:cNvGrpSpPr/>
          <p:nvPr/>
        </p:nvGrpSpPr>
        <p:grpSpPr>
          <a:xfrm>
            <a:off x="7020820" y="3958388"/>
            <a:ext cx="422979" cy="593124"/>
            <a:chOff x="1554565" y="1727797"/>
            <a:chExt cx="501138" cy="702723"/>
          </a:xfrm>
          <a:solidFill>
            <a:schemeClr val="accent1"/>
          </a:solidFill>
        </p:grpSpPr>
        <p:sp>
          <p:nvSpPr>
            <p:cNvPr id="630" name="Oval 6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1" name="Oval 6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2" name="Oval 6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3" name="Oval 6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 name="Oval 6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35" name="Group 634"/>
          <p:cNvGrpSpPr/>
          <p:nvPr/>
        </p:nvGrpSpPr>
        <p:grpSpPr>
          <a:xfrm>
            <a:off x="7554689" y="3958388"/>
            <a:ext cx="422979" cy="593124"/>
            <a:chOff x="1554565" y="1727797"/>
            <a:chExt cx="501138" cy="702723"/>
          </a:xfrm>
          <a:solidFill>
            <a:schemeClr val="accent1"/>
          </a:solidFill>
        </p:grpSpPr>
        <p:sp>
          <p:nvSpPr>
            <p:cNvPr id="636" name="Oval 6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7" name="Oval 6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8" name="Oval 6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9" name="Oval 6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0" name="Oval 6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1" name="Group 640"/>
          <p:cNvGrpSpPr/>
          <p:nvPr/>
        </p:nvGrpSpPr>
        <p:grpSpPr>
          <a:xfrm>
            <a:off x="8088558" y="3958388"/>
            <a:ext cx="422979" cy="593124"/>
            <a:chOff x="1554565" y="1727797"/>
            <a:chExt cx="501138" cy="702723"/>
          </a:xfrm>
          <a:solidFill>
            <a:schemeClr val="accent1"/>
          </a:solidFill>
        </p:grpSpPr>
        <p:sp>
          <p:nvSpPr>
            <p:cNvPr id="642" name="Oval 6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3" name="Oval 6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4" name="Oval 6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5" name="Oval 6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6" name="Oval 6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7" name="Group 646"/>
          <p:cNvGrpSpPr/>
          <p:nvPr/>
        </p:nvGrpSpPr>
        <p:grpSpPr>
          <a:xfrm>
            <a:off x="8622420" y="3958388"/>
            <a:ext cx="422979" cy="593124"/>
            <a:chOff x="1554565" y="1727797"/>
            <a:chExt cx="501138" cy="702723"/>
          </a:xfrm>
          <a:solidFill>
            <a:schemeClr val="accent1"/>
          </a:solidFill>
        </p:grpSpPr>
        <p:sp>
          <p:nvSpPr>
            <p:cNvPr id="648" name="Oval 6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9" name="Oval 6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0" name="Oval 6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1" name="Oval 6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2" name="Oval 6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3" name="Group 652"/>
          <p:cNvGrpSpPr/>
          <p:nvPr/>
        </p:nvGrpSpPr>
        <p:grpSpPr>
          <a:xfrm>
            <a:off x="-453346" y="3958388"/>
            <a:ext cx="422979" cy="593124"/>
            <a:chOff x="1554565" y="1727797"/>
            <a:chExt cx="501138" cy="702723"/>
          </a:xfrm>
          <a:solidFill>
            <a:schemeClr val="accent1"/>
          </a:solidFill>
        </p:grpSpPr>
        <p:sp>
          <p:nvSpPr>
            <p:cNvPr id="654" name="Oval 6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5" name="Oval 6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6" name="Oval 6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7" name="Oval 6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8" name="Oval 6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9" name="Group 658"/>
          <p:cNvGrpSpPr/>
          <p:nvPr/>
        </p:nvGrpSpPr>
        <p:grpSpPr>
          <a:xfrm>
            <a:off x="353141" y="4704659"/>
            <a:ext cx="422979" cy="593124"/>
            <a:chOff x="1554565" y="1727797"/>
            <a:chExt cx="501138" cy="702723"/>
          </a:xfrm>
          <a:solidFill>
            <a:schemeClr val="accent1"/>
          </a:solidFill>
        </p:grpSpPr>
        <p:sp>
          <p:nvSpPr>
            <p:cNvPr id="660" name="Oval 6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1" name="Oval 6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2" name="Oval 6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3" name="Oval 6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4" name="Oval 6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65" name="Group 664"/>
          <p:cNvGrpSpPr/>
          <p:nvPr/>
        </p:nvGrpSpPr>
        <p:grpSpPr>
          <a:xfrm>
            <a:off x="887010" y="4704659"/>
            <a:ext cx="422979" cy="593124"/>
            <a:chOff x="1554565" y="1727797"/>
            <a:chExt cx="501138" cy="702723"/>
          </a:xfrm>
          <a:solidFill>
            <a:schemeClr val="accent1"/>
          </a:solidFill>
        </p:grpSpPr>
        <p:sp>
          <p:nvSpPr>
            <p:cNvPr id="666" name="Oval 6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7" name="Oval 6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8" name="Oval 6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9" name="Oval 6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0" name="Oval 6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1" name="Group 670"/>
          <p:cNvGrpSpPr/>
          <p:nvPr/>
        </p:nvGrpSpPr>
        <p:grpSpPr>
          <a:xfrm>
            <a:off x="1420879" y="4704659"/>
            <a:ext cx="422979" cy="593124"/>
            <a:chOff x="1554565" y="1727797"/>
            <a:chExt cx="501138" cy="702723"/>
          </a:xfrm>
          <a:solidFill>
            <a:schemeClr val="accent1"/>
          </a:solidFill>
        </p:grpSpPr>
        <p:sp>
          <p:nvSpPr>
            <p:cNvPr id="672" name="Oval 6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3" name="Oval 6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4" name="Oval 6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5" name="Oval 6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6" name="Oval 6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7" name="Group 676"/>
          <p:cNvGrpSpPr/>
          <p:nvPr/>
        </p:nvGrpSpPr>
        <p:grpSpPr>
          <a:xfrm>
            <a:off x="1954748" y="4704659"/>
            <a:ext cx="422979" cy="593124"/>
            <a:chOff x="1554565" y="1727797"/>
            <a:chExt cx="501138" cy="702723"/>
          </a:xfrm>
          <a:solidFill>
            <a:schemeClr val="accent6">
              <a:lumMod val="40000"/>
              <a:lumOff val="60000"/>
            </a:schemeClr>
          </a:solidFill>
        </p:grpSpPr>
        <p:sp>
          <p:nvSpPr>
            <p:cNvPr id="678" name="Oval 6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9" name="Oval 6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0" name="Oval 6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1" name="Oval 6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2" name="Oval 6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3" name="Group 682"/>
          <p:cNvGrpSpPr/>
          <p:nvPr/>
        </p:nvGrpSpPr>
        <p:grpSpPr>
          <a:xfrm>
            <a:off x="2488617" y="4704659"/>
            <a:ext cx="422979" cy="593124"/>
            <a:chOff x="1554565" y="1727797"/>
            <a:chExt cx="501138" cy="702723"/>
          </a:xfrm>
          <a:solidFill>
            <a:schemeClr val="accent1"/>
          </a:solidFill>
        </p:grpSpPr>
        <p:sp>
          <p:nvSpPr>
            <p:cNvPr id="684" name="Oval 6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5" name="Oval 6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6" name="Oval 6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7" name="Oval 6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8" name="Oval 6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9" name="Group 688"/>
          <p:cNvGrpSpPr/>
          <p:nvPr/>
        </p:nvGrpSpPr>
        <p:grpSpPr>
          <a:xfrm>
            <a:off x="3022486" y="4704659"/>
            <a:ext cx="422979" cy="593124"/>
            <a:chOff x="1554565" y="1727797"/>
            <a:chExt cx="501138" cy="702723"/>
          </a:xfrm>
          <a:solidFill>
            <a:schemeClr val="accent1"/>
          </a:solidFill>
        </p:grpSpPr>
        <p:sp>
          <p:nvSpPr>
            <p:cNvPr id="690" name="Oval 6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1" name="Oval 6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2" name="Oval 6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3" name="Oval 6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4" name="Oval 6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95" name="Group 694"/>
          <p:cNvGrpSpPr/>
          <p:nvPr/>
        </p:nvGrpSpPr>
        <p:grpSpPr>
          <a:xfrm>
            <a:off x="3556355" y="4704659"/>
            <a:ext cx="422979" cy="593124"/>
            <a:chOff x="1554565" y="1727797"/>
            <a:chExt cx="501138" cy="702723"/>
          </a:xfrm>
          <a:solidFill>
            <a:schemeClr val="accent1"/>
          </a:solidFill>
        </p:grpSpPr>
        <p:sp>
          <p:nvSpPr>
            <p:cNvPr id="696" name="Oval 6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7" name="Oval 6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8" name="Oval 6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9" name="Oval 6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0" name="Oval 6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1" name="Group 700"/>
          <p:cNvGrpSpPr/>
          <p:nvPr/>
        </p:nvGrpSpPr>
        <p:grpSpPr>
          <a:xfrm>
            <a:off x="4090224" y="4704659"/>
            <a:ext cx="422979" cy="593124"/>
            <a:chOff x="1554565" y="1727797"/>
            <a:chExt cx="501138" cy="702723"/>
          </a:xfrm>
          <a:solidFill>
            <a:schemeClr val="accent1"/>
          </a:solidFill>
        </p:grpSpPr>
        <p:sp>
          <p:nvSpPr>
            <p:cNvPr id="702" name="Oval 7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3" name="Oval 7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4" name="Oval 7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5" name="Oval 7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6" name="Oval 7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7" name="Group 706"/>
          <p:cNvGrpSpPr/>
          <p:nvPr/>
        </p:nvGrpSpPr>
        <p:grpSpPr>
          <a:xfrm>
            <a:off x="4624093" y="4704659"/>
            <a:ext cx="422979" cy="593124"/>
            <a:chOff x="1554565" y="1727797"/>
            <a:chExt cx="501138" cy="702723"/>
          </a:xfrm>
          <a:solidFill>
            <a:schemeClr val="accent1"/>
          </a:solidFill>
        </p:grpSpPr>
        <p:sp>
          <p:nvSpPr>
            <p:cNvPr id="708" name="Oval 7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9" name="Oval 7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0" name="Oval 7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1" name="Oval 7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2" name="Oval 7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3" name="Group 712"/>
          <p:cNvGrpSpPr/>
          <p:nvPr/>
        </p:nvGrpSpPr>
        <p:grpSpPr>
          <a:xfrm>
            <a:off x="5157962" y="4704659"/>
            <a:ext cx="422979" cy="593124"/>
            <a:chOff x="1554565" y="1727797"/>
            <a:chExt cx="501138" cy="702723"/>
          </a:xfrm>
          <a:solidFill>
            <a:schemeClr val="accent1"/>
          </a:solidFill>
        </p:grpSpPr>
        <p:sp>
          <p:nvSpPr>
            <p:cNvPr id="714" name="Oval 7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5" name="Oval 7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 name="Oval 7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7" name="Oval 7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8" name="Oval 7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9" name="Group 718"/>
          <p:cNvGrpSpPr/>
          <p:nvPr/>
        </p:nvGrpSpPr>
        <p:grpSpPr>
          <a:xfrm>
            <a:off x="5691831" y="4704659"/>
            <a:ext cx="422979" cy="593124"/>
            <a:chOff x="1554565" y="1727797"/>
            <a:chExt cx="501138" cy="702723"/>
          </a:xfrm>
          <a:solidFill>
            <a:schemeClr val="accent1"/>
          </a:solidFill>
        </p:grpSpPr>
        <p:sp>
          <p:nvSpPr>
            <p:cNvPr id="720" name="Oval 7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1" name="Oval 7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2" name="Oval 7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3" name="Oval 7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4" name="Oval 7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25" name="Group 724"/>
          <p:cNvGrpSpPr/>
          <p:nvPr/>
        </p:nvGrpSpPr>
        <p:grpSpPr>
          <a:xfrm>
            <a:off x="6225700" y="4704659"/>
            <a:ext cx="422979" cy="593124"/>
            <a:chOff x="1554565" y="1727797"/>
            <a:chExt cx="501138" cy="702723"/>
          </a:xfrm>
          <a:solidFill>
            <a:schemeClr val="accent1"/>
          </a:solidFill>
        </p:grpSpPr>
        <p:sp>
          <p:nvSpPr>
            <p:cNvPr id="726" name="Oval 7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7" name="Oval 7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8" name="Oval 7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9" name="Oval 7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0" name="Oval 7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1" name="Group 730"/>
          <p:cNvGrpSpPr/>
          <p:nvPr/>
        </p:nvGrpSpPr>
        <p:grpSpPr>
          <a:xfrm>
            <a:off x="6759569" y="4704659"/>
            <a:ext cx="422979" cy="593124"/>
            <a:chOff x="1554565" y="1727797"/>
            <a:chExt cx="501138" cy="702723"/>
          </a:xfrm>
          <a:solidFill>
            <a:schemeClr val="accent6">
              <a:lumMod val="50000"/>
            </a:schemeClr>
          </a:solidFill>
        </p:grpSpPr>
        <p:sp>
          <p:nvSpPr>
            <p:cNvPr id="732" name="Oval 7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3" name="Oval 7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4" name="Oval 7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5" name="Oval 7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6" name="Oval 7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7" name="Group 736"/>
          <p:cNvGrpSpPr/>
          <p:nvPr/>
        </p:nvGrpSpPr>
        <p:grpSpPr>
          <a:xfrm>
            <a:off x="7293438" y="4704659"/>
            <a:ext cx="422979" cy="593124"/>
            <a:chOff x="1554565" y="1727797"/>
            <a:chExt cx="501138" cy="702723"/>
          </a:xfrm>
          <a:solidFill>
            <a:schemeClr val="accent1"/>
          </a:solidFill>
        </p:grpSpPr>
        <p:sp>
          <p:nvSpPr>
            <p:cNvPr id="738" name="Oval 7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9" name="Oval 7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0" name="Oval 7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1" name="Oval 7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2" name="Oval 7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3" name="Group 742"/>
          <p:cNvGrpSpPr/>
          <p:nvPr/>
        </p:nvGrpSpPr>
        <p:grpSpPr>
          <a:xfrm>
            <a:off x="7827307" y="4704659"/>
            <a:ext cx="422979" cy="593124"/>
            <a:chOff x="1554565" y="1727797"/>
            <a:chExt cx="501138" cy="702723"/>
          </a:xfrm>
          <a:solidFill>
            <a:schemeClr val="accent1"/>
          </a:solidFill>
        </p:grpSpPr>
        <p:sp>
          <p:nvSpPr>
            <p:cNvPr id="744" name="Oval 7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5" name="Oval 7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6" name="Oval 7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7" name="Oval 7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8" name="Oval 7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9" name="Group 748"/>
          <p:cNvGrpSpPr/>
          <p:nvPr/>
        </p:nvGrpSpPr>
        <p:grpSpPr>
          <a:xfrm>
            <a:off x="8361176" y="4704659"/>
            <a:ext cx="422979" cy="593124"/>
            <a:chOff x="1554565" y="1727797"/>
            <a:chExt cx="501138" cy="702723"/>
          </a:xfrm>
          <a:solidFill>
            <a:schemeClr val="accent1"/>
          </a:solidFill>
        </p:grpSpPr>
        <p:sp>
          <p:nvSpPr>
            <p:cNvPr id="750" name="Oval 7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1" name="Oval 7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2" name="Oval 7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3" name="Oval 7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4" name="Oval 7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55" name="Group 754"/>
          <p:cNvGrpSpPr/>
          <p:nvPr/>
        </p:nvGrpSpPr>
        <p:grpSpPr>
          <a:xfrm>
            <a:off x="8895038" y="4704659"/>
            <a:ext cx="422979" cy="593124"/>
            <a:chOff x="1554565" y="1727797"/>
            <a:chExt cx="501138" cy="702723"/>
          </a:xfrm>
          <a:solidFill>
            <a:schemeClr val="accent1"/>
          </a:solidFill>
        </p:grpSpPr>
        <p:sp>
          <p:nvSpPr>
            <p:cNvPr id="756" name="Oval 7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7" name="Oval 7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8" name="Oval 7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9" name="Oval 7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0" name="Oval 7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1" name="Group 760"/>
          <p:cNvGrpSpPr/>
          <p:nvPr/>
        </p:nvGrpSpPr>
        <p:grpSpPr>
          <a:xfrm>
            <a:off x="-180728" y="4704659"/>
            <a:ext cx="422979" cy="593124"/>
            <a:chOff x="1554565" y="1727797"/>
            <a:chExt cx="501138" cy="702723"/>
          </a:xfrm>
          <a:solidFill>
            <a:schemeClr val="accent1"/>
          </a:solidFill>
        </p:grpSpPr>
        <p:sp>
          <p:nvSpPr>
            <p:cNvPr id="762" name="Oval 7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3" name="Oval 7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4" name="Oval 7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5" name="Oval 7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6" name="Oval 7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7" name="Group 766"/>
          <p:cNvGrpSpPr/>
          <p:nvPr/>
        </p:nvGrpSpPr>
        <p:grpSpPr>
          <a:xfrm>
            <a:off x="90711" y="5457476"/>
            <a:ext cx="422979" cy="593124"/>
            <a:chOff x="1554565" y="1727797"/>
            <a:chExt cx="501138" cy="702723"/>
          </a:xfrm>
          <a:solidFill>
            <a:schemeClr val="accent1"/>
          </a:solidFill>
        </p:grpSpPr>
        <p:sp>
          <p:nvSpPr>
            <p:cNvPr id="768" name="Oval 7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9" name="Oval 7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0" name="Oval 7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1" name="Oval 7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2" name="Oval 7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3" name="Group 772"/>
          <p:cNvGrpSpPr/>
          <p:nvPr/>
        </p:nvGrpSpPr>
        <p:grpSpPr>
          <a:xfrm>
            <a:off x="624580" y="5457476"/>
            <a:ext cx="422979" cy="593124"/>
            <a:chOff x="1554565" y="1727797"/>
            <a:chExt cx="501138" cy="702723"/>
          </a:xfrm>
          <a:solidFill>
            <a:schemeClr val="accent6">
              <a:lumMod val="40000"/>
              <a:lumOff val="60000"/>
            </a:schemeClr>
          </a:solidFill>
        </p:grpSpPr>
        <p:sp>
          <p:nvSpPr>
            <p:cNvPr id="774" name="Oval 7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5" name="Oval 7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6" name="Oval 7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7" name="Oval 7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8" name="Oval 7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9" name="Group 778"/>
          <p:cNvGrpSpPr/>
          <p:nvPr/>
        </p:nvGrpSpPr>
        <p:grpSpPr>
          <a:xfrm>
            <a:off x="1158449" y="5457476"/>
            <a:ext cx="422979" cy="593124"/>
            <a:chOff x="1554565" y="1727797"/>
            <a:chExt cx="501138" cy="702723"/>
          </a:xfrm>
          <a:solidFill>
            <a:schemeClr val="accent1"/>
          </a:solidFill>
        </p:grpSpPr>
        <p:sp>
          <p:nvSpPr>
            <p:cNvPr id="780" name="Oval 7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1" name="Oval 7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2" name="Oval 7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3" name="Oval 7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4" name="Oval 7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85" name="Group 784"/>
          <p:cNvGrpSpPr/>
          <p:nvPr/>
        </p:nvGrpSpPr>
        <p:grpSpPr>
          <a:xfrm>
            <a:off x="1692318" y="5457476"/>
            <a:ext cx="422979" cy="593124"/>
            <a:chOff x="1554565" y="1727797"/>
            <a:chExt cx="501138" cy="702723"/>
          </a:xfrm>
          <a:solidFill>
            <a:schemeClr val="accent1"/>
          </a:solidFill>
        </p:grpSpPr>
        <p:sp>
          <p:nvSpPr>
            <p:cNvPr id="786" name="Oval 7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7" name="Oval 7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8" name="Oval 7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9" name="Oval 7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0" name="Oval 7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1" name="Group 790"/>
          <p:cNvGrpSpPr/>
          <p:nvPr/>
        </p:nvGrpSpPr>
        <p:grpSpPr>
          <a:xfrm>
            <a:off x="2226187" y="5457476"/>
            <a:ext cx="422979" cy="593124"/>
            <a:chOff x="1554565" y="1727797"/>
            <a:chExt cx="501138" cy="702723"/>
          </a:xfrm>
          <a:solidFill>
            <a:schemeClr val="accent1"/>
          </a:solidFill>
        </p:grpSpPr>
        <p:sp>
          <p:nvSpPr>
            <p:cNvPr id="792" name="Oval 7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3" name="Oval 7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4" name="Oval 7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5" name="Oval 7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6" name="Oval 7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7" name="Group 796"/>
          <p:cNvGrpSpPr/>
          <p:nvPr/>
        </p:nvGrpSpPr>
        <p:grpSpPr>
          <a:xfrm>
            <a:off x="2760056" y="5457476"/>
            <a:ext cx="422979" cy="593124"/>
            <a:chOff x="1554565" y="1727797"/>
            <a:chExt cx="501138" cy="702723"/>
          </a:xfrm>
          <a:solidFill>
            <a:schemeClr val="accent1"/>
          </a:solidFill>
        </p:grpSpPr>
        <p:sp>
          <p:nvSpPr>
            <p:cNvPr id="798" name="Oval 7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9" name="Oval 7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0" name="Oval 7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1" name="Oval 8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2" name="Oval 8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3" name="Group 802"/>
          <p:cNvGrpSpPr/>
          <p:nvPr/>
        </p:nvGrpSpPr>
        <p:grpSpPr>
          <a:xfrm>
            <a:off x="3293925" y="5457476"/>
            <a:ext cx="422979" cy="593124"/>
            <a:chOff x="1554565" y="1727797"/>
            <a:chExt cx="501138" cy="702723"/>
          </a:xfrm>
          <a:solidFill>
            <a:schemeClr val="accent6">
              <a:lumMod val="50000"/>
            </a:schemeClr>
          </a:solidFill>
        </p:grpSpPr>
        <p:sp>
          <p:nvSpPr>
            <p:cNvPr id="804" name="Oval 8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5" name="Oval 8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6" name="Oval 8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7" name="Oval 8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8" name="Oval 8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9" name="Group 808"/>
          <p:cNvGrpSpPr/>
          <p:nvPr/>
        </p:nvGrpSpPr>
        <p:grpSpPr>
          <a:xfrm>
            <a:off x="3827794" y="5457476"/>
            <a:ext cx="422979" cy="593124"/>
            <a:chOff x="1554565" y="1727797"/>
            <a:chExt cx="501138" cy="702723"/>
          </a:xfrm>
          <a:solidFill>
            <a:schemeClr val="accent1"/>
          </a:solidFill>
        </p:grpSpPr>
        <p:sp>
          <p:nvSpPr>
            <p:cNvPr id="810" name="Oval 8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1" name="Oval 8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2" name="Oval 8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3" name="Oval 8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4" name="Oval 8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15" name="Group 814"/>
          <p:cNvGrpSpPr/>
          <p:nvPr/>
        </p:nvGrpSpPr>
        <p:grpSpPr>
          <a:xfrm>
            <a:off x="4361663" y="5457476"/>
            <a:ext cx="422979" cy="593124"/>
            <a:chOff x="1554565" y="1727797"/>
            <a:chExt cx="501138" cy="702723"/>
          </a:xfrm>
          <a:solidFill>
            <a:schemeClr val="accent1"/>
          </a:solidFill>
        </p:grpSpPr>
        <p:sp>
          <p:nvSpPr>
            <p:cNvPr id="816" name="Oval 8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7" name="Oval 8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8" name="Oval 8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9" name="Oval 8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0" name="Oval 8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1" name="Group 820"/>
          <p:cNvGrpSpPr/>
          <p:nvPr/>
        </p:nvGrpSpPr>
        <p:grpSpPr>
          <a:xfrm>
            <a:off x="4895532" y="5457476"/>
            <a:ext cx="422979" cy="593124"/>
            <a:chOff x="1554565" y="1727797"/>
            <a:chExt cx="501138" cy="702723"/>
          </a:xfrm>
          <a:solidFill>
            <a:schemeClr val="accent1"/>
          </a:solidFill>
        </p:grpSpPr>
        <p:sp>
          <p:nvSpPr>
            <p:cNvPr id="822" name="Oval 8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3" name="Oval 8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4" name="Oval 8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5" name="Oval 8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6" name="Oval 8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7" name="Group 826"/>
          <p:cNvGrpSpPr/>
          <p:nvPr/>
        </p:nvGrpSpPr>
        <p:grpSpPr>
          <a:xfrm>
            <a:off x="5429401" y="5457476"/>
            <a:ext cx="422979" cy="593124"/>
            <a:chOff x="1554565" y="1727797"/>
            <a:chExt cx="501138" cy="702723"/>
          </a:xfrm>
          <a:solidFill>
            <a:schemeClr val="accent1"/>
          </a:solidFill>
        </p:grpSpPr>
        <p:sp>
          <p:nvSpPr>
            <p:cNvPr id="828" name="Oval 8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9" name="Oval 8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0" name="Oval 8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1" name="Oval 8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2" name="Oval 8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3" name="Group 832"/>
          <p:cNvGrpSpPr/>
          <p:nvPr/>
        </p:nvGrpSpPr>
        <p:grpSpPr>
          <a:xfrm>
            <a:off x="5963270" y="5457476"/>
            <a:ext cx="422979" cy="593124"/>
            <a:chOff x="1554565" y="1727797"/>
            <a:chExt cx="501138" cy="702723"/>
          </a:xfrm>
          <a:solidFill>
            <a:schemeClr val="accent1"/>
          </a:solidFill>
        </p:grpSpPr>
        <p:sp>
          <p:nvSpPr>
            <p:cNvPr id="834" name="Oval 8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5" name="Oval 8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6" name="Oval 8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7" name="Oval 8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8" name="Oval 8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9" name="Group 838"/>
          <p:cNvGrpSpPr/>
          <p:nvPr/>
        </p:nvGrpSpPr>
        <p:grpSpPr>
          <a:xfrm>
            <a:off x="6497139" y="5457476"/>
            <a:ext cx="422979" cy="593124"/>
            <a:chOff x="1554565" y="1727797"/>
            <a:chExt cx="501138" cy="702723"/>
          </a:xfrm>
          <a:solidFill>
            <a:schemeClr val="accent1"/>
          </a:solidFill>
        </p:grpSpPr>
        <p:sp>
          <p:nvSpPr>
            <p:cNvPr id="840" name="Oval 8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1" name="Oval 8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2" name="Oval 8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3" name="Oval 8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4" name="Oval 8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45" name="Group 844"/>
          <p:cNvGrpSpPr/>
          <p:nvPr/>
        </p:nvGrpSpPr>
        <p:grpSpPr>
          <a:xfrm>
            <a:off x="7031008" y="5457476"/>
            <a:ext cx="422979" cy="593124"/>
            <a:chOff x="1554565" y="1727797"/>
            <a:chExt cx="501138" cy="702723"/>
          </a:xfrm>
          <a:solidFill>
            <a:schemeClr val="accent1"/>
          </a:solidFill>
        </p:grpSpPr>
        <p:sp>
          <p:nvSpPr>
            <p:cNvPr id="846" name="Oval 8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7" name="Oval 8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8" name="Oval 8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9" name="Oval 8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0" name="Oval 8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1" name="Group 850"/>
          <p:cNvGrpSpPr/>
          <p:nvPr/>
        </p:nvGrpSpPr>
        <p:grpSpPr>
          <a:xfrm>
            <a:off x="7564877" y="5457476"/>
            <a:ext cx="422979" cy="593124"/>
            <a:chOff x="1554565" y="1727797"/>
            <a:chExt cx="501138" cy="702723"/>
          </a:xfrm>
          <a:solidFill>
            <a:schemeClr val="accent1"/>
          </a:solidFill>
        </p:grpSpPr>
        <p:sp>
          <p:nvSpPr>
            <p:cNvPr id="852" name="Oval 8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3" name="Oval 8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4" name="Oval 8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5" name="Oval 8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6" name="Oval 8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7" name="Group 856"/>
          <p:cNvGrpSpPr/>
          <p:nvPr/>
        </p:nvGrpSpPr>
        <p:grpSpPr>
          <a:xfrm>
            <a:off x="8098746" y="5457476"/>
            <a:ext cx="422979" cy="593124"/>
            <a:chOff x="1554565" y="1727797"/>
            <a:chExt cx="501138" cy="702723"/>
          </a:xfrm>
          <a:solidFill>
            <a:schemeClr val="accent1"/>
          </a:solidFill>
        </p:grpSpPr>
        <p:sp>
          <p:nvSpPr>
            <p:cNvPr id="858" name="Oval 8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9" name="Oval 8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0" name="Oval 8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1" name="Oval 8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2" name="Oval 8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3" name="Group 862"/>
          <p:cNvGrpSpPr/>
          <p:nvPr/>
        </p:nvGrpSpPr>
        <p:grpSpPr>
          <a:xfrm>
            <a:off x="8632608" y="5457476"/>
            <a:ext cx="422979" cy="593124"/>
            <a:chOff x="1554565" y="1727797"/>
            <a:chExt cx="501138" cy="702723"/>
          </a:xfrm>
          <a:solidFill>
            <a:schemeClr val="accent1"/>
          </a:solidFill>
        </p:grpSpPr>
        <p:sp>
          <p:nvSpPr>
            <p:cNvPr id="864" name="Oval 8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5" name="Oval 8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6" name="Oval 8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7" name="Oval 8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8" name="Oval 8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9" name="Group 868"/>
          <p:cNvGrpSpPr/>
          <p:nvPr/>
        </p:nvGrpSpPr>
        <p:grpSpPr>
          <a:xfrm>
            <a:off x="-443158" y="5457476"/>
            <a:ext cx="422979" cy="593124"/>
            <a:chOff x="1554565" y="1727797"/>
            <a:chExt cx="501138" cy="702723"/>
          </a:xfrm>
          <a:solidFill>
            <a:schemeClr val="accent1"/>
          </a:solidFill>
        </p:grpSpPr>
        <p:sp>
          <p:nvSpPr>
            <p:cNvPr id="870" name="Oval 8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1" name="Oval 8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2" name="Oval 8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3" name="Oval 8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4" name="Oval 8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75" name="Group 874"/>
          <p:cNvGrpSpPr/>
          <p:nvPr/>
        </p:nvGrpSpPr>
        <p:grpSpPr>
          <a:xfrm>
            <a:off x="359176" y="6216840"/>
            <a:ext cx="422979" cy="593124"/>
            <a:chOff x="1554565" y="1727797"/>
            <a:chExt cx="501138" cy="702723"/>
          </a:xfrm>
          <a:solidFill>
            <a:schemeClr val="accent1"/>
          </a:solidFill>
        </p:grpSpPr>
        <p:sp>
          <p:nvSpPr>
            <p:cNvPr id="876" name="Oval 8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7" name="Oval 8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8" name="Oval 8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9" name="Oval 8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0" name="Oval 8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1" name="Group 880"/>
          <p:cNvGrpSpPr/>
          <p:nvPr/>
        </p:nvGrpSpPr>
        <p:grpSpPr>
          <a:xfrm>
            <a:off x="893045" y="6216840"/>
            <a:ext cx="422979" cy="593124"/>
            <a:chOff x="1554565" y="1727797"/>
            <a:chExt cx="501138" cy="702723"/>
          </a:xfrm>
          <a:solidFill>
            <a:schemeClr val="accent1"/>
          </a:solidFill>
        </p:grpSpPr>
        <p:sp>
          <p:nvSpPr>
            <p:cNvPr id="882" name="Oval 8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3" name="Oval 8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4" name="Oval 8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5" name="Oval 8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6" name="Oval 8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7" name="Group 886"/>
          <p:cNvGrpSpPr/>
          <p:nvPr/>
        </p:nvGrpSpPr>
        <p:grpSpPr>
          <a:xfrm>
            <a:off x="1426914" y="6216840"/>
            <a:ext cx="422979" cy="593124"/>
            <a:chOff x="1554565" y="1727797"/>
            <a:chExt cx="501138" cy="702723"/>
          </a:xfrm>
          <a:solidFill>
            <a:schemeClr val="accent1"/>
          </a:solidFill>
        </p:grpSpPr>
        <p:sp>
          <p:nvSpPr>
            <p:cNvPr id="888" name="Oval 8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9" name="Oval 8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0" name="Oval 8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1" name="Oval 8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2" name="Oval 8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3" name="Group 892"/>
          <p:cNvGrpSpPr/>
          <p:nvPr/>
        </p:nvGrpSpPr>
        <p:grpSpPr>
          <a:xfrm>
            <a:off x="1960783" y="6216840"/>
            <a:ext cx="422979" cy="593124"/>
            <a:chOff x="1554565" y="1727797"/>
            <a:chExt cx="501138" cy="702723"/>
          </a:xfrm>
          <a:solidFill>
            <a:schemeClr val="accent1"/>
          </a:solidFill>
        </p:grpSpPr>
        <p:sp>
          <p:nvSpPr>
            <p:cNvPr id="894" name="Oval 8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5" name="Oval 8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6" name="Oval 8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7" name="Oval 8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8" name="Oval 8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9" name="Group 898"/>
          <p:cNvGrpSpPr/>
          <p:nvPr/>
        </p:nvGrpSpPr>
        <p:grpSpPr>
          <a:xfrm>
            <a:off x="2494652" y="6216840"/>
            <a:ext cx="422979" cy="593124"/>
            <a:chOff x="1554565" y="1727797"/>
            <a:chExt cx="501138" cy="702723"/>
          </a:xfrm>
          <a:solidFill>
            <a:schemeClr val="accent6">
              <a:lumMod val="40000"/>
              <a:lumOff val="60000"/>
            </a:schemeClr>
          </a:solidFill>
        </p:grpSpPr>
        <p:sp>
          <p:nvSpPr>
            <p:cNvPr id="900" name="Oval 8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1" name="Oval 9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2" name="Oval 9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3" name="Oval 9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4" name="Oval 9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05" name="Group 904"/>
          <p:cNvGrpSpPr/>
          <p:nvPr/>
        </p:nvGrpSpPr>
        <p:grpSpPr>
          <a:xfrm>
            <a:off x="3028521" y="6216840"/>
            <a:ext cx="422979" cy="593124"/>
            <a:chOff x="1554565" y="1727797"/>
            <a:chExt cx="501138" cy="702723"/>
          </a:xfrm>
          <a:solidFill>
            <a:schemeClr val="accent1"/>
          </a:solidFill>
        </p:grpSpPr>
        <p:sp>
          <p:nvSpPr>
            <p:cNvPr id="906" name="Oval 9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7" name="Oval 9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8" name="Oval 9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9" name="Oval 9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0" name="Oval 9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1" name="Group 910"/>
          <p:cNvGrpSpPr/>
          <p:nvPr/>
        </p:nvGrpSpPr>
        <p:grpSpPr>
          <a:xfrm>
            <a:off x="3562390" y="6216840"/>
            <a:ext cx="422979" cy="593124"/>
            <a:chOff x="1554565" y="1727797"/>
            <a:chExt cx="501138" cy="702723"/>
          </a:xfrm>
          <a:solidFill>
            <a:schemeClr val="accent1"/>
          </a:solidFill>
        </p:grpSpPr>
        <p:sp>
          <p:nvSpPr>
            <p:cNvPr id="912" name="Oval 9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3" name="Oval 9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4" name="Oval 9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5" name="Oval 9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6" name="Oval 9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7" name="Group 916"/>
          <p:cNvGrpSpPr/>
          <p:nvPr/>
        </p:nvGrpSpPr>
        <p:grpSpPr>
          <a:xfrm>
            <a:off x="4096259" y="6216840"/>
            <a:ext cx="422979" cy="593124"/>
            <a:chOff x="1554565" y="1727797"/>
            <a:chExt cx="501138" cy="702723"/>
          </a:xfrm>
          <a:solidFill>
            <a:schemeClr val="accent1"/>
          </a:solidFill>
        </p:grpSpPr>
        <p:sp>
          <p:nvSpPr>
            <p:cNvPr id="918" name="Oval 9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9" name="Oval 9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0" name="Oval 9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1" name="Oval 9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2" name="Oval 9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3" name="Group 922"/>
          <p:cNvGrpSpPr/>
          <p:nvPr/>
        </p:nvGrpSpPr>
        <p:grpSpPr>
          <a:xfrm>
            <a:off x="4630128" y="6216840"/>
            <a:ext cx="422979" cy="593124"/>
            <a:chOff x="1554565" y="1727797"/>
            <a:chExt cx="501138" cy="702723"/>
          </a:xfrm>
          <a:solidFill>
            <a:schemeClr val="accent1"/>
          </a:solidFill>
        </p:grpSpPr>
        <p:sp>
          <p:nvSpPr>
            <p:cNvPr id="924" name="Oval 9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5" name="Oval 9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6" name="Oval 9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7" name="Oval 9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8" name="Oval 9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9" name="Group 928"/>
          <p:cNvGrpSpPr/>
          <p:nvPr/>
        </p:nvGrpSpPr>
        <p:grpSpPr>
          <a:xfrm>
            <a:off x="5163997" y="6216840"/>
            <a:ext cx="422979" cy="593124"/>
            <a:chOff x="1554565" y="1727797"/>
            <a:chExt cx="501138" cy="702723"/>
          </a:xfrm>
          <a:solidFill>
            <a:schemeClr val="accent1"/>
          </a:solidFill>
        </p:grpSpPr>
        <p:sp>
          <p:nvSpPr>
            <p:cNvPr id="930" name="Oval 9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1" name="Oval 9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2" name="Oval 9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3" name="Oval 9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4" name="Oval 9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35" name="Group 934"/>
          <p:cNvGrpSpPr/>
          <p:nvPr/>
        </p:nvGrpSpPr>
        <p:grpSpPr>
          <a:xfrm>
            <a:off x="5697866" y="6216840"/>
            <a:ext cx="422979" cy="593124"/>
            <a:chOff x="1554565" y="1727797"/>
            <a:chExt cx="501138" cy="702723"/>
          </a:xfrm>
          <a:solidFill>
            <a:schemeClr val="accent6">
              <a:lumMod val="40000"/>
              <a:lumOff val="60000"/>
            </a:schemeClr>
          </a:solidFill>
        </p:grpSpPr>
        <p:sp>
          <p:nvSpPr>
            <p:cNvPr id="936" name="Oval 9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7" name="Oval 9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8" name="Oval 9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9" name="Oval 9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0" name="Oval 9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1" name="Group 940"/>
          <p:cNvGrpSpPr/>
          <p:nvPr/>
        </p:nvGrpSpPr>
        <p:grpSpPr>
          <a:xfrm>
            <a:off x="6231735" y="6216840"/>
            <a:ext cx="422979" cy="593124"/>
            <a:chOff x="1554565" y="1727797"/>
            <a:chExt cx="501138" cy="702723"/>
          </a:xfrm>
          <a:solidFill>
            <a:schemeClr val="accent1"/>
          </a:solidFill>
        </p:grpSpPr>
        <p:sp>
          <p:nvSpPr>
            <p:cNvPr id="942" name="Oval 9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3" name="Oval 9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4" name="Oval 9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5" name="Oval 9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6" name="Oval 9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7" name="Group 946"/>
          <p:cNvGrpSpPr/>
          <p:nvPr/>
        </p:nvGrpSpPr>
        <p:grpSpPr>
          <a:xfrm>
            <a:off x="6765604" y="6216840"/>
            <a:ext cx="422979" cy="593124"/>
            <a:chOff x="1554565" y="1727797"/>
            <a:chExt cx="501138" cy="702723"/>
          </a:xfrm>
          <a:solidFill>
            <a:schemeClr val="accent1"/>
          </a:solidFill>
        </p:grpSpPr>
        <p:sp>
          <p:nvSpPr>
            <p:cNvPr id="948" name="Oval 9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9" name="Oval 9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0" name="Oval 9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1" name="Oval 9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2" name="Oval 9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3" name="Group 952"/>
          <p:cNvGrpSpPr/>
          <p:nvPr/>
        </p:nvGrpSpPr>
        <p:grpSpPr>
          <a:xfrm>
            <a:off x="7299473" y="6216840"/>
            <a:ext cx="422979" cy="593124"/>
            <a:chOff x="1554565" y="1727797"/>
            <a:chExt cx="501138" cy="702723"/>
          </a:xfrm>
          <a:solidFill>
            <a:schemeClr val="accent1"/>
          </a:solidFill>
        </p:grpSpPr>
        <p:sp>
          <p:nvSpPr>
            <p:cNvPr id="954" name="Oval 9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5" name="Oval 9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6" name="Oval 9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7" name="Oval 9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8" name="Oval 9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9" name="Group 958"/>
          <p:cNvGrpSpPr/>
          <p:nvPr/>
        </p:nvGrpSpPr>
        <p:grpSpPr>
          <a:xfrm>
            <a:off x="7833342" y="6216840"/>
            <a:ext cx="422979" cy="593124"/>
            <a:chOff x="1554565" y="1727797"/>
            <a:chExt cx="501138" cy="702723"/>
          </a:xfrm>
          <a:solidFill>
            <a:schemeClr val="accent1"/>
          </a:solidFill>
        </p:grpSpPr>
        <p:sp>
          <p:nvSpPr>
            <p:cNvPr id="960" name="Oval 9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1" name="Oval 9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2" name="Oval 9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3" name="Oval 9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4" name="Oval 9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65" name="Group 964"/>
          <p:cNvGrpSpPr/>
          <p:nvPr/>
        </p:nvGrpSpPr>
        <p:grpSpPr>
          <a:xfrm>
            <a:off x="8367211" y="6216840"/>
            <a:ext cx="422979" cy="593124"/>
            <a:chOff x="1554565" y="1727797"/>
            <a:chExt cx="501138" cy="702723"/>
          </a:xfrm>
          <a:solidFill>
            <a:schemeClr val="accent1"/>
          </a:solidFill>
        </p:grpSpPr>
        <p:sp>
          <p:nvSpPr>
            <p:cNvPr id="966" name="Oval 9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7" name="Oval 9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8" name="Oval 9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9" name="Oval 9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0" name="Oval 9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1" name="Group 970"/>
          <p:cNvGrpSpPr/>
          <p:nvPr/>
        </p:nvGrpSpPr>
        <p:grpSpPr>
          <a:xfrm>
            <a:off x="8901073" y="6216840"/>
            <a:ext cx="422979" cy="593124"/>
            <a:chOff x="1554565" y="1727797"/>
            <a:chExt cx="501138" cy="702723"/>
          </a:xfrm>
          <a:solidFill>
            <a:schemeClr val="accent1"/>
          </a:solidFill>
        </p:grpSpPr>
        <p:sp>
          <p:nvSpPr>
            <p:cNvPr id="972" name="Oval 9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3" name="Oval 9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4" name="Oval 9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5" name="Oval 9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6" name="Oval 9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7" name="Group 976"/>
          <p:cNvGrpSpPr/>
          <p:nvPr/>
        </p:nvGrpSpPr>
        <p:grpSpPr>
          <a:xfrm>
            <a:off x="-174693" y="6216840"/>
            <a:ext cx="422979" cy="593124"/>
            <a:chOff x="1554565" y="1727797"/>
            <a:chExt cx="501138" cy="702723"/>
          </a:xfrm>
          <a:solidFill>
            <a:schemeClr val="accent1"/>
          </a:solidFill>
        </p:grpSpPr>
        <p:sp>
          <p:nvSpPr>
            <p:cNvPr id="978" name="Oval 9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9" name="Oval 9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0" name="Oval 9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1" name="Oval 9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2" name="Oval 9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83" name="TextBox 982"/>
          <p:cNvSpPr txBox="1"/>
          <p:nvPr/>
        </p:nvSpPr>
        <p:spPr>
          <a:xfrm>
            <a:off x="1721370" y="1257673"/>
            <a:ext cx="5148867" cy="523220"/>
          </a:xfrm>
          <a:prstGeom prst="rect">
            <a:avLst/>
          </a:prstGeom>
          <a:noFill/>
        </p:spPr>
        <p:txBody>
          <a:bodyPr wrap="square" rtlCol="0">
            <a:spAutoFit/>
          </a:bodyPr>
          <a:lstStyle/>
          <a:p>
            <a:pPr algn="ctr"/>
            <a:r>
              <a:rPr lang="en-US" sz="2800" dirty="0">
                <a:solidFill>
                  <a:srgbClr val="FF0000"/>
                </a:solidFill>
              </a:rPr>
              <a:t>Quota Sampling</a:t>
            </a:r>
          </a:p>
        </p:txBody>
      </p:sp>
    </p:spTree>
    <p:extLst>
      <p:ext uri="{BB962C8B-B14F-4D97-AF65-F5344CB8AC3E}">
        <p14:creationId xmlns:p14="http://schemas.microsoft.com/office/powerpoint/2010/main" val="2899185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74206" y="2102680"/>
            <a:ext cx="3581737" cy="423122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 name="Group 9"/>
          <p:cNvGrpSpPr/>
          <p:nvPr/>
        </p:nvGrpSpPr>
        <p:grpSpPr>
          <a:xfrm>
            <a:off x="352536" y="135388"/>
            <a:ext cx="422979" cy="593124"/>
            <a:chOff x="1554565" y="1727797"/>
            <a:chExt cx="501138" cy="702723"/>
          </a:xfrm>
          <a:solidFill>
            <a:schemeClr val="accent1"/>
          </a:solidFill>
        </p:grpSpPr>
        <p:sp>
          <p:nvSpPr>
            <p:cNvPr id="7" name="Oval 6"/>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886405" y="135388"/>
            <a:ext cx="422979" cy="593124"/>
            <a:chOff x="1554565" y="1727797"/>
            <a:chExt cx="501138" cy="702723"/>
          </a:xfrm>
          <a:solidFill>
            <a:schemeClr val="accent1"/>
          </a:solidFill>
        </p:grpSpPr>
        <p:sp>
          <p:nvSpPr>
            <p:cNvPr id="12" name="Oval 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420274" y="135388"/>
            <a:ext cx="422979" cy="593124"/>
            <a:chOff x="1554565" y="1727797"/>
            <a:chExt cx="501138" cy="702723"/>
          </a:xfrm>
          <a:solidFill>
            <a:schemeClr val="accent1"/>
          </a:solidFill>
        </p:grpSpPr>
        <p:sp>
          <p:nvSpPr>
            <p:cNvPr id="18" name="Oval 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1954143" y="135388"/>
            <a:ext cx="422979" cy="593124"/>
            <a:chOff x="1554565" y="1727797"/>
            <a:chExt cx="501138" cy="702723"/>
          </a:xfrm>
          <a:solidFill>
            <a:schemeClr val="accent1"/>
          </a:solidFill>
        </p:grpSpPr>
        <p:sp>
          <p:nvSpPr>
            <p:cNvPr id="24" name="Oval 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2488012" y="135388"/>
            <a:ext cx="422979" cy="593124"/>
            <a:chOff x="1554565" y="1727797"/>
            <a:chExt cx="501138" cy="702723"/>
          </a:xfrm>
          <a:solidFill>
            <a:schemeClr val="accent1"/>
          </a:solidFill>
        </p:grpSpPr>
        <p:sp>
          <p:nvSpPr>
            <p:cNvPr id="30" name="Oval 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3021881" y="135388"/>
            <a:ext cx="422979" cy="593124"/>
            <a:chOff x="1554565" y="1727797"/>
            <a:chExt cx="501138" cy="702723"/>
          </a:xfrm>
          <a:solidFill>
            <a:schemeClr val="accent1"/>
          </a:solidFill>
        </p:grpSpPr>
        <p:sp>
          <p:nvSpPr>
            <p:cNvPr id="36" name="Oval 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3555750" y="135388"/>
            <a:ext cx="422979" cy="593124"/>
            <a:chOff x="1554565" y="1727797"/>
            <a:chExt cx="501138" cy="702723"/>
          </a:xfrm>
          <a:solidFill>
            <a:schemeClr val="accent1"/>
          </a:solidFill>
        </p:grpSpPr>
        <p:sp>
          <p:nvSpPr>
            <p:cNvPr id="42" name="Oval 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4089619" y="135388"/>
            <a:ext cx="422979" cy="593124"/>
            <a:chOff x="1554565" y="1727797"/>
            <a:chExt cx="501138" cy="702723"/>
          </a:xfrm>
          <a:solidFill>
            <a:schemeClr val="accent1"/>
          </a:solidFill>
        </p:grpSpPr>
        <p:sp>
          <p:nvSpPr>
            <p:cNvPr id="48" name="Oval 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4623488" y="135388"/>
            <a:ext cx="422979" cy="593124"/>
            <a:chOff x="1554565" y="1727797"/>
            <a:chExt cx="501138" cy="702723"/>
          </a:xfrm>
          <a:solidFill>
            <a:schemeClr val="accent1"/>
          </a:solidFill>
        </p:grpSpPr>
        <p:sp>
          <p:nvSpPr>
            <p:cNvPr id="54" name="Oval 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5157357" y="135388"/>
            <a:ext cx="422979" cy="593124"/>
            <a:chOff x="1554565" y="1727797"/>
            <a:chExt cx="501138" cy="702723"/>
          </a:xfrm>
          <a:solidFill>
            <a:schemeClr val="accent1"/>
          </a:solidFill>
        </p:grpSpPr>
        <p:sp>
          <p:nvSpPr>
            <p:cNvPr id="60" name="Oval 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5691226" y="135388"/>
            <a:ext cx="422979" cy="593124"/>
            <a:chOff x="1554565" y="1727797"/>
            <a:chExt cx="501138" cy="702723"/>
          </a:xfrm>
          <a:solidFill>
            <a:schemeClr val="accent1"/>
          </a:solidFill>
        </p:grpSpPr>
        <p:sp>
          <p:nvSpPr>
            <p:cNvPr id="66" name="Oval 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6225095" y="135388"/>
            <a:ext cx="422979" cy="593124"/>
            <a:chOff x="1554565" y="1727797"/>
            <a:chExt cx="501138" cy="702723"/>
          </a:xfrm>
          <a:solidFill>
            <a:schemeClr val="accent1"/>
          </a:solidFill>
        </p:grpSpPr>
        <p:sp>
          <p:nvSpPr>
            <p:cNvPr id="72" name="Oval 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6758964" y="135388"/>
            <a:ext cx="422979" cy="593124"/>
            <a:chOff x="1554565" y="1727797"/>
            <a:chExt cx="501138" cy="702723"/>
          </a:xfrm>
          <a:solidFill>
            <a:schemeClr val="accent1"/>
          </a:solidFill>
        </p:grpSpPr>
        <p:sp>
          <p:nvSpPr>
            <p:cNvPr id="84" name="Oval 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 name="Group 88"/>
          <p:cNvGrpSpPr/>
          <p:nvPr/>
        </p:nvGrpSpPr>
        <p:grpSpPr>
          <a:xfrm>
            <a:off x="7292833" y="135388"/>
            <a:ext cx="422979" cy="593124"/>
            <a:chOff x="1554565" y="1727797"/>
            <a:chExt cx="501138" cy="702723"/>
          </a:xfrm>
          <a:solidFill>
            <a:schemeClr val="accent1"/>
          </a:solidFill>
        </p:grpSpPr>
        <p:sp>
          <p:nvSpPr>
            <p:cNvPr id="90" name="Oval 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 name="Group 94"/>
          <p:cNvGrpSpPr/>
          <p:nvPr/>
        </p:nvGrpSpPr>
        <p:grpSpPr>
          <a:xfrm>
            <a:off x="7826702" y="135388"/>
            <a:ext cx="422979" cy="593124"/>
            <a:chOff x="1554565" y="1727797"/>
            <a:chExt cx="501138" cy="702723"/>
          </a:xfrm>
          <a:solidFill>
            <a:schemeClr val="accent1"/>
          </a:solidFill>
        </p:grpSpPr>
        <p:sp>
          <p:nvSpPr>
            <p:cNvPr id="96" name="Oval 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1" name="Group 100"/>
          <p:cNvGrpSpPr/>
          <p:nvPr/>
        </p:nvGrpSpPr>
        <p:grpSpPr>
          <a:xfrm>
            <a:off x="8360571" y="135388"/>
            <a:ext cx="422979" cy="593124"/>
            <a:chOff x="1554565" y="1727797"/>
            <a:chExt cx="501138" cy="702723"/>
          </a:xfrm>
          <a:solidFill>
            <a:schemeClr val="accent1"/>
          </a:solidFill>
        </p:grpSpPr>
        <p:sp>
          <p:nvSpPr>
            <p:cNvPr id="102" name="Oval 1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8894433" y="135388"/>
            <a:ext cx="422979" cy="593124"/>
            <a:chOff x="1554565" y="1727797"/>
            <a:chExt cx="501138" cy="702723"/>
          </a:xfrm>
          <a:solidFill>
            <a:schemeClr val="accent1"/>
          </a:solidFill>
        </p:grpSpPr>
        <p:sp>
          <p:nvSpPr>
            <p:cNvPr id="108" name="Oval 1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Oval 1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Oval 1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3" name="Group 112"/>
          <p:cNvGrpSpPr/>
          <p:nvPr/>
        </p:nvGrpSpPr>
        <p:grpSpPr>
          <a:xfrm>
            <a:off x="-181333" y="135388"/>
            <a:ext cx="422979" cy="593124"/>
            <a:chOff x="1554565" y="1727797"/>
            <a:chExt cx="501138" cy="702723"/>
          </a:xfrm>
          <a:solidFill>
            <a:schemeClr val="accent1"/>
          </a:solidFill>
        </p:grpSpPr>
        <p:sp>
          <p:nvSpPr>
            <p:cNvPr id="114" name="Oval 1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Oval 1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62012" y="862020"/>
            <a:ext cx="422979" cy="593124"/>
            <a:chOff x="1554565" y="1727797"/>
            <a:chExt cx="501138" cy="702723"/>
          </a:xfrm>
          <a:solidFill>
            <a:schemeClr val="accent1"/>
          </a:solidFill>
        </p:grpSpPr>
        <p:sp>
          <p:nvSpPr>
            <p:cNvPr id="120" name="Oval 1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5" name="Group 124"/>
          <p:cNvGrpSpPr/>
          <p:nvPr/>
        </p:nvGrpSpPr>
        <p:grpSpPr>
          <a:xfrm>
            <a:off x="595881" y="862020"/>
            <a:ext cx="422979" cy="593124"/>
            <a:chOff x="1554565" y="1727797"/>
            <a:chExt cx="501138" cy="702723"/>
          </a:xfrm>
          <a:solidFill>
            <a:schemeClr val="accent1"/>
          </a:solidFill>
        </p:grpSpPr>
        <p:sp>
          <p:nvSpPr>
            <p:cNvPr id="126" name="Oval 1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Oval 1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1" name="Group 130"/>
          <p:cNvGrpSpPr/>
          <p:nvPr/>
        </p:nvGrpSpPr>
        <p:grpSpPr>
          <a:xfrm>
            <a:off x="1129750" y="862020"/>
            <a:ext cx="422979" cy="593124"/>
            <a:chOff x="1554565" y="1727797"/>
            <a:chExt cx="501138" cy="702723"/>
          </a:xfrm>
          <a:solidFill>
            <a:schemeClr val="accent1"/>
          </a:solidFill>
        </p:grpSpPr>
        <p:sp>
          <p:nvSpPr>
            <p:cNvPr id="132" name="Oval 1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7" name="Group 136"/>
          <p:cNvGrpSpPr/>
          <p:nvPr/>
        </p:nvGrpSpPr>
        <p:grpSpPr>
          <a:xfrm>
            <a:off x="1663619" y="862020"/>
            <a:ext cx="422979" cy="593124"/>
            <a:chOff x="1554565" y="1727797"/>
            <a:chExt cx="501138" cy="702723"/>
          </a:xfrm>
          <a:solidFill>
            <a:schemeClr val="accent1"/>
          </a:solidFill>
        </p:grpSpPr>
        <p:sp>
          <p:nvSpPr>
            <p:cNvPr id="138" name="Oval 1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2197488" y="862020"/>
            <a:ext cx="422979" cy="593124"/>
            <a:chOff x="1554565" y="1727797"/>
            <a:chExt cx="501138" cy="702723"/>
          </a:xfrm>
          <a:solidFill>
            <a:schemeClr val="accent1"/>
          </a:solidFill>
        </p:grpSpPr>
        <p:sp>
          <p:nvSpPr>
            <p:cNvPr id="144" name="Oval 1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Oval 1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2731357" y="862020"/>
            <a:ext cx="422979" cy="593124"/>
            <a:chOff x="1554565" y="1727797"/>
            <a:chExt cx="501138" cy="702723"/>
          </a:xfrm>
          <a:solidFill>
            <a:schemeClr val="accent1"/>
          </a:solidFill>
        </p:grpSpPr>
        <p:sp>
          <p:nvSpPr>
            <p:cNvPr id="150" name="Oval 1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Oval 1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Oval 1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Oval 1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Oval 1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5" name="Group 154"/>
          <p:cNvGrpSpPr/>
          <p:nvPr/>
        </p:nvGrpSpPr>
        <p:grpSpPr>
          <a:xfrm>
            <a:off x="3265226" y="862020"/>
            <a:ext cx="422979" cy="593124"/>
            <a:chOff x="1554565" y="1727797"/>
            <a:chExt cx="501138" cy="702723"/>
          </a:xfrm>
          <a:solidFill>
            <a:schemeClr val="accent1"/>
          </a:solidFill>
        </p:grpSpPr>
        <p:sp>
          <p:nvSpPr>
            <p:cNvPr id="156" name="Oval 1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Oval 1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Oval 1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 1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Oval 1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1" name="Group 160"/>
          <p:cNvGrpSpPr/>
          <p:nvPr/>
        </p:nvGrpSpPr>
        <p:grpSpPr>
          <a:xfrm>
            <a:off x="3799095" y="862020"/>
            <a:ext cx="422979" cy="593124"/>
            <a:chOff x="1554565" y="1727797"/>
            <a:chExt cx="501138" cy="702723"/>
          </a:xfrm>
          <a:solidFill>
            <a:schemeClr val="accent1"/>
          </a:solidFill>
        </p:grpSpPr>
        <p:sp>
          <p:nvSpPr>
            <p:cNvPr id="162" name="Oval 1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Oval 1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Oval 1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Oval 1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Oval 1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7" name="Group 166"/>
          <p:cNvGrpSpPr/>
          <p:nvPr/>
        </p:nvGrpSpPr>
        <p:grpSpPr>
          <a:xfrm>
            <a:off x="4332964" y="862020"/>
            <a:ext cx="422979" cy="593124"/>
            <a:chOff x="1554565" y="1727797"/>
            <a:chExt cx="501138" cy="702723"/>
          </a:xfrm>
          <a:solidFill>
            <a:schemeClr val="accent1"/>
          </a:solidFill>
        </p:grpSpPr>
        <p:sp>
          <p:nvSpPr>
            <p:cNvPr id="168" name="Oval 1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Oval 1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Oval 1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Oval 1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Oval 1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3" name="Group 172"/>
          <p:cNvGrpSpPr/>
          <p:nvPr/>
        </p:nvGrpSpPr>
        <p:grpSpPr>
          <a:xfrm>
            <a:off x="4866833" y="862020"/>
            <a:ext cx="422979" cy="593124"/>
            <a:chOff x="1554565" y="1727797"/>
            <a:chExt cx="501138" cy="702723"/>
          </a:xfrm>
          <a:solidFill>
            <a:schemeClr val="accent1"/>
          </a:solidFill>
        </p:grpSpPr>
        <p:sp>
          <p:nvSpPr>
            <p:cNvPr id="174" name="Oval 1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Oval 1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5400702" y="862020"/>
            <a:ext cx="422979" cy="593124"/>
            <a:chOff x="1554565" y="1727797"/>
            <a:chExt cx="501138" cy="702723"/>
          </a:xfrm>
          <a:solidFill>
            <a:schemeClr val="accent1"/>
          </a:solidFill>
        </p:grpSpPr>
        <p:sp>
          <p:nvSpPr>
            <p:cNvPr id="180" name="Oval 1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Oval 1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Oval 1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Oval 1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5" name="Group 184"/>
          <p:cNvGrpSpPr/>
          <p:nvPr/>
        </p:nvGrpSpPr>
        <p:grpSpPr>
          <a:xfrm>
            <a:off x="5934571" y="862020"/>
            <a:ext cx="422979" cy="593124"/>
            <a:chOff x="1554565" y="1727797"/>
            <a:chExt cx="501138" cy="702723"/>
          </a:xfrm>
          <a:solidFill>
            <a:schemeClr val="accent1"/>
          </a:solidFill>
        </p:grpSpPr>
        <p:sp>
          <p:nvSpPr>
            <p:cNvPr id="186" name="Oval 1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Oval 1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Oval 1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Oval 1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Oval 1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1" name="Group 190"/>
          <p:cNvGrpSpPr/>
          <p:nvPr/>
        </p:nvGrpSpPr>
        <p:grpSpPr>
          <a:xfrm>
            <a:off x="6468440" y="862020"/>
            <a:ext cx="422979" cy="593124"/>
            <a:chOff x="1554565" y="1727797"/>
            <a:chExt cx="501138" cy="702723"/>
          </a:xfrm>
          <a:solidFill>
            <a:schemeClr val="accent1"/>
          </a:solidFill>
        </p:grpSpPr>
        <p:sp>
          <p:nvSpPr>
            <p:cNvPr id="192" name="Oval 1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Oval 1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Oval 1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Oval 1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Oval 1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7" name="Group 196"/>
          <p:cNvGrpSpPr/>
          <p:nvPr/>
        </p:nvGrpSpPr>
        <p:grpSpPr>
          <a:xfrm>
            <a:off x="7002309" y="862020"/>
            <a:ext cx="422979" cy="593124"/>
            <a:chOff x="1554565" y="1727797"/>
            <a:chExt cx="501138" cy="702723"/>
          </a:xfrm>
          <a:solidFill>
            <a:schemeClr val="accent1"/>
          </a:solidFill>
        </p:grpSpPr>
        <p:sp>
          <p:nvSpPr>
            <p:cNvPr id="198" name="Oval 1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Oval 1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Oval 1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Oval 2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 name="Oval 2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3" name="Group 202"/>
          <p:cNvGrpSpPr/>
          <p:nvPr/>
        </p:nvGrpSpPr>
        <p:grpSpPr>
          <a:xfrm>
            <a:off x="7536178" y="862020"/>
            <a:ext cx="422979" cy="593124"/>
            <a:chOff x="1554565" y="1727797"/>
            <a:chExt cx="501138" cy="702723"/>
          </a:xfrm>
          <a:solidFill>
            <a:schemeClr val="tx2">
              <a:lumMod val="60000"/>
              <a:lumOff val="40000"/>
            </a:schemeClr>
          </a:solidFill>
        </p:grpSpPr>
        <p:sp>
          <p:nvSpPr>
            <p:cNvPr id="204" name="Oval 2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Oval 2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Oval 2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7" name="Oval 2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Oval 2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9" name="Group 208"/>
          <p:cNvGrpSpPr/>
          <p:nvPr/>
        </p:nvGrpSpPr>
        <p:grpSpPr>
          <a:xfrm>
            <a:off x="8070047" y="862020"/>
            <a:ext cx="422979" cy="593124"/>
            <a:chOff x="1554565" y="1727797"/>
            <a:chExt cx="501138" cy="702723"/>
          </a:xfrm>
          <a:solidFill>
            <a:schemeClr val="accent1"/>
          </a:solidFill>
        </p:grpSpPr>
        <p:sp>
          <p:nvSpPr>
            <p:cNvPr id="210" name="Oval 2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Oval 2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Oval 2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Oval 2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Oval 2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5" name="Group 214"/>
          <p:cNvGrpSpPr/>
          <p:nvPr/>
        </p:nvGrpSpPr>
        <p:grpSpPr>
          <a:xfrm>
            <a:off x="8603909" y="862020"/>
            <a:ext cx="422979" cy="593124"/>
            <a:chOff x="1554565" y="1727797"/>
            <a:chExt cx="501138" cy="702723"/>
          </a:xfrm>
          <a:solidFill>
            <a:schemeClr val="accent1"/>
          </a:solidFill>
        </p:grpSpPr>
        <p:sp>
          <p:nvSpPr>
            <p:cNvPr id="216" name="Oval 2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Oval 2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Oval 2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Oval 2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Oval 2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1" name="Group 220"/>
          <p:cNvGrpSpPr/>
          <p:nvPr/>
        </p:nvGrpSpPr>
        <p:grpSpPr>
          <a:xfrm>
            <a:off x="-471857" y="862020"/>
            <a:ext cx="422979" cy="593124"/>
            <a:chOff x="1554565" y="1727797"/>
            <a:chExt cx="501138" cy="702723"/>
          </a:xfrm>
          <a:solidFill>
            <a:schemeClr val="accent1"/>
          </a:solidFill>
        </p:grpSpPr>
        <p:sp>
          <p:nvSpPr>
            <p:cNvPr id="222" name="Oval 2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Oval 2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Oval 2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Oval 2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Oval 2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7" name="Group 226"/>
          <p:cNvGrpSpPr/>
          <p:nvPr/>
        </p:nvGrpSpPr>
        <p:grpSpPr>
          <a:xfrm>
            <a:off x="339625" y="1627930"/>
            <a:ext cx="422979" cy="593124"/>
            <a:chOff x="1554565" y="1727797"/>
            <a:chExt cx="501138" cy="702723"/>
          </a:xfrm>
          <a:solidFill>
            <a:schemeClr val="accent1"/>
          </a:solidFill>
        </p:grpSpPr>
        <p:sp>
          <p:nvSpPr>
            <p:cNvPr id="228" name="Oval 2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Oval 2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0" name="Oval 2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1" name="Oval 2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Oval 2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3" name="Group 232"/>
          <p:cNvGrpSpPr/>
          <p:nvPr/>
        </p:nvGrpSpPr>
        <p:grpSpPr>
          <a:xfrm>
            <a:off x="873494" y="1627930"/>
            <a:ext cx="422979" cy="593124"/>
            <a:chOff x="1554565" y="1727797"/>
            <a:chExt cx="501138" cy="702723"/>
          </a:xfrm>
          <a:solidFill>
            <a:schemeClr val="accent1"/>
          </a:solidFill>
        </p:grpSpPr>
        <p:sp>
          <p:nvSpPr>
            <p:cNvPr id="234" name="Oval 2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Oval 2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Oval 2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Oval 2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Oval 2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9" name="Group 238"/>
          <p:cNvGrpSpPr/>
          <p:nvPr/>
        </p:nvGrpSpPr>
        <p:grpSpPr>
          <a:xfrm>
            <a:off x="1407363" y="1627930"/>
            <a:ext cx="422979" cy="593124"/>
            <a:chOff x="1554565" y="1727797"/>
            <a:chExt cx="501138" cy="702723"/>
          </a:xfrm>
          <a:solidFill>
            <a:schemeClr val="accent1"/>
          </a:solidFill>
        </p:grpSpPr>
        <p:sp>
          <p:nvSpPr>
            <p:cNvPr id="240" name="Oval 2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1" name="Oval 2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2" name="Oval 2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3" name="Oval 2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Oval 2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5" name="Group 244"/>
          <p:cNvGrpSpPr/>
          <p:nvPr/>
        </p:nvGrpSpPr>
        <p:grpSpPr>
          <a:xfrm>
            <a:off x="1941232" y="1627930"/>
            <a:ext cx="422979" cy="593124"/>
            <a:chOff x="1554565" y="1727797"/>
            <a:chExt cx="501138" cy="702723"/>
          </a:xfrm>
          <a:solidFill>
            <a:schemeClr val="accent1"/>
          </a:solidFill>
        </p:grpSpPr>
        <p:sp>
          <p:nvSpPr>
            <p:cNvPr id="246" name="Oval 2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Oval 2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Oval 2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Oval 2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Oval 2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1" name="Group 250"/>
          <p:cNvGrpSpPr/>
          <p:nvPr/>
        </p:nvGrpSpPr>
        <p:grpSpPr>
          <a:xfrm>
            <a:off x="2475101" y="1627930"/>
            <a:ext cx="422979" cy="593124"/>
            <a:chOff x="1554565" y="1727797"/>
            <a:chExt cx="501138" cy="702723"/>
          </a:xfrm>
          <a:solidFill>
            <a:schemeClr val="accent1"/>
          </a:solidFill>
        </p:grpSpPr>
        <p:sp>
          <p:nvSpPr>
            <p:cNvPr id="252" name="Oval 2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Oval 2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Oval 2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Oval 2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Oval 2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7" name="Group 256"/>
          <p:cNvGrpSpPr/>
          <p:nvPr/>
        </p:nvGrpSpPr>
        <p:grpSpPr>
          <a:xfrm>
            <a:off x="3008970" y="1627930"/>
            <a:ext cx="422979" cy="593124"/>
            <a:chOff x="1554565" y="1727797"/>
            <a:chExt cx="501138" cy="702723"/>
          </a:xfrm>
          <a:solidFill>
            <a:schemeClr val="accent1"/>
          </a:solidFill>
        </p:grpSpPr>
        <p:sp>
          <p:nvSpPr>
            <p:cNvPr id="258" name="Oval 2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Oval 2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Oval 2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Oval 2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Oval 2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3" name="Group 262"/>
          <p:cNvGrpSpPr/>
          <p:nvPr/>
        </p:nvGrpSpPr>
        <p:grpSpPr>
          <a:xfrm>
            <a:off x="3542839" y="1627930"/>
            <a:ext cx="422979" cy="593124"/>
            <a:chOff x="1554565" y="1727797"/>
            <a:chExt cx="501138" cy="702723"/>
          </a:xfrm>
          <a:solidFill>
            <a:schemeClr val="accent1"/>
          </a:solidFill>
        </p:grpSpPr>
        <p:sp>
          <p:nvSpPr>
            <p:cNvPr id="264" name="Oval 2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Oval 2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Oval 2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Oval 2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8" name="Oval 2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9" name="Group 268"/>
          <p:cNvGrpSpPr/>
          <p:nvPr/>
        </p:nvGrpSpPr>
        <p:grpSpPr>
          <a:xfrm>
            <a:off x="4076708" y="1627930"/>
            <a:ext cx="422979" cy="593124"/>
            <a:chOff x="1554565" y="1727797"/>
            <a:chExt cx="501138" cy="702723"/>
          </a:xfrm>
          <a:solidFill>
            <a:schemeClr val="accent1"/>
          </a:solidFill>
        </p:grpSpPr>
        <p:sp>
          <p:nvSpPr>
            <p:cNvPr id="270" name="Oval 2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Oval 2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Oval 2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Oval 2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Oval 2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5" name="Group 274"/>
          <p:cNvGrpSpPr/>
          <p:nvPr/>
        </p:nvGrpSpPr>
        <p:grpSpPr>
          <a:xfrm>
            <a:off x="4610577" y="1627930"/>
            <a:ext cx="422979" cy="593124"/>
            <a:chOff x="1554565" y="1727797"/>
            <a:chExt cx="501138" cy="702723"/>
          </a:xfrm>
          <a:solidFill>
            <a:schemeClr val="tx2">
              <a:lumMod val="60000"/>
              <a:lumOff val="40000"/>
            </a:schemeClr>
          </a:solidFill>
        </p:grpSpPr>
        <p:sp>
          <p:nvSpPr>
            <p:cNvPr id="276" name="Oval 2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Oval 2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Oval 2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Oval 2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Oval 2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1" name="Group 280"/>
          <p:cNvGrpSpPr/>
          <p:nvPr/>
        </p:nvGrpSpPr>
        <p:grpSpPr>
          <a:xfrm>
            <a:off x="5144446" y="1627930"/>
            <a:ext cx="422979" cy="593124"/>
            <a:chOff x="1554565" y="1727797"/>
            <a:chExt cx="501138" cy="702723"/>
          </a:xfrm>
          <a:solidFill>
            <a:schemeClr val="accent1"/>
          </a:solidFill>
        </p:grpSpPr>
        <p:sp>
          <p:nvSpPr>
            <p:cNvPr id="282" name="Oval 2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Oval 2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Oval 2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Oval 2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7" name="Group 286"/>
          <p:cNvGrpSpPr/>
          <p:nvPr/>
        </p:nvGrpSpPr>
        <p:grpSpPr>
          <a:xfrm>
            <a:off x="5678315" y="1627930"/>
            <a:ext cx="422979" cy="593124"/>
            <a:chOff x="1554565" y="1727797"/>
            <a:chExt cx="501138" cy="702723"/>
          </a:xfrm>
          <a:solidFill>
            <a:schemeClr val="accent1"/>
          </a:solidFill>
        </p:grpSpPr>
        <p:sp>
          <p:nvSpPr>
            <p:cNvPr id="288" name="Oval 2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0" name="Oval 2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Oval 2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Oval 2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3" name="Group 292"/>
          <p:cNvGrpSpPr/>
          <p:nvPr/>
        </p:nvGrpSpPr>
        <p:grpSpPr>
          <a:xfrm>
            <a:off x="6212184" y="1627930"/>
            <a:ext cx="422979" cy="593124"/>
            <a:chOff x="1554565" y="1727797"/>
            <a:chExt cx="501138" cy="702723"/>
          </a:xfrm>
          <a:solidFill>
            <a:schemeClr val="accent1"/>
          </a:solidFill>
        </p:grpSpPr>
        <p:sp>
          <p:nvSpPr>
            <p:cNvPr id="294" name="Oval 2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Oval 2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Oval 2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Oval 2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Oval 2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9" name="Group 298"/>
          <p:cNvGrpSpPr/>
          <p:nvPr/>
        </p:nvGrpSpPr>
        <p:grpSpPr>
          <a:xfrm>
            <a:off x="6746053" y="1627930"/>
            <a:ext cx="422979" cy="593124"/>
            <a:chOff x="1554565" y="1727797"/>
            <a:chExt cx="501138" cy="702723"/>
          </a:xfrm>
          <a:solidFill>
            <a:schemeClr val="accent1"/>
          </a:solidFill>
        </p:grpSpPr>
        <p:sp>
          <p:nvSpPr>
            <p:cNvPr id="300" name="Oval 2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Oval 3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2" name="Oval 3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Oval 3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4" name="Oval 3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5" name="Group 304"/>
          <p:cNvGrpSpPr/>
          <p:nvPr/>
        </p:nvGrpSpPr>
        <p:grpSpPr>
          <a:xfrm>
            <a:off x="7279922" y="1627930"/>
            <a:ext cx="422979" cy="593124"/>
            <a:chOff x="1554565" y="1727797"/>
            <a:chExt cx="501138" cy="702723"/>
          </a:xfrm>
          <a:solidFill>
            <a:schemeClr val="accent1"/>
          </a:solidFill>
        </p:grpSpPr>
        <p:sp>
          <p:nvSpPr>
            <p:cNvPr id="306" name="Oval 3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8" name="Oval 3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Oval 3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Oval 3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1" name="Group 310"/>
          <p:cNvGrpSpPr/>
          <p:nvPr/>
        </p:nvGrpSpPr>
        <p:grpSpPr>
          <a:xfrm>
            <a:off x="7813791" y="1627930"/>
            <a:ext cx="422979" cy="593124"/>
            <a:chOff x="1554565" y="1727797"/>
            <a:chExt cx="501138" cy="702723"/>
          </a:xfrm>
          <a:solidFill>
            <a:schemeClr val="accent1"/>
          </a:solidFill>
        </p:grpSpPr>
        <p:sp>
          <p:nvSpPr>
            <p:cNvPr id="312" name="Oval 3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Oval 3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Oval 3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Oval 3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6" name="Oval 3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7" name="Group 316"/>
          <p:cNvGrpSpPr/>
          <p:nvPr/>
        </p:nvGrpSpPr>
        <p:grpSpPr>
          <a:xfrm>
            <a:off x="8347660" y="1627930"/>
            <a:ext cx="422979" cy="593124"/>
            <a:chOff x="1554565" y="1727797"/>
            <a:chExt cx="501138" cy="702723"/>
          </a:xfrm>
          <a:solidFill>
            <a:schemeClr val="accent1"/>
          </a:solidFill>
        </p:grpSpPr>
        <p:sp>
          <p:nvSpPr>
            <p:cNvPr id="318" name="Oval 3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9" name="Oval 3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0" name="Oval 3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Oval 3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2" name="Oval 3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3" name="Group 322"/>
          <p:cNvGrpSpPr/>
          <p:nvPr/>
        </p:nvGrpSpPr>
        <p:grpSpPr>
          <a:xfrm>
            <a:off x="8881522" y="1627930"/>
            <a:ext cx="422979" cy="593124"/>
            <a:chOff x="1554565" y="1727797"/>
            <a:chExt cx="501138" cy="702723"/>
          </a:xfrm>
          <a:solidFill>
            <a:schemeClr val="accent1"/>
          </a:solidFill>
        </p:grpSpPr>
        <p:sp>
          <p:nvSpPr>
            <p:cNvPr id="324" name="Oval 3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5" name="Oval 3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6" name="Oval 3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7" name="Oval 3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8" name="Oval 3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9" name="Group 328"/>
          <p:cNvGrpSpPr/>
          <p:nvPr/>
        </p:nvGrpSpPr>
        <p:grpSpPr>
          <a:xfrm>
            <a:off x="-194244" y="1627930"/>
            <a:ext cx="422979" cy="593124"/>
            <a:chOff x="1554565" y="1727797"/>
            <a:chExt cx="501138" cy="702723"/>
          </a:xfrm>
          <a:solidFill>
            <a:schemeClr val="accent1"/>
          </a:solidFill>
        </p:grpSpPr>
        <p:sp>
          <p:nvSpPr>
            <p:cNvPr id="330" name="Oval 3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Oval 3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2" name="Oval 3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3" name="Oval 3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4" name="Oval 3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5" name="Group 334"/>
          <p:cNvGrpSpPr/>
          <p:nvPr/>
        </p:nvGrpSpPr>
        <p:grpSpPr>
          <a:xfrm>
            <a:off x="90106" y="2413478"/>
            <a:ext cx="422979" cy="593124"/>
            <a:chOff x="1554565" y="1727797"/>
            <a:chExt cx="501138" cy="702723"/>
          </a:xfrm>
          <a:solidFill>
            <a:schemeClr val="accent1"/>
          </a:solidFill>
        </p:grpSpPr>
        <p:sp>
          <p:nvSpPr>
            <p:cNvPr id="336" name="Oval 3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7" name="Oval 3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8" name="Oval 3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Oval 3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Oval 3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1" name="Group 340"/>
          <p:cNvGrpSpPr/>
          <p:nvPr/>
        </p:nvGrpSpPr>
        <p:grpSpPr>
          <a:xfrm>
            <a:off x="623975" y="2413478"/>
            <a:ext cx="422979" cy="593124"/>
            <a:chOff x="1554565" y="1727797"/>
            <a:chExt cx="501138" cy="702723"/>
          </a:xfrm>
          <a:solidFill>
            <a:schemeClr val="accent1"/>
          </a:solidFill>
        </p:grpSpPr>
        <p:sp>
          <p:nvSpPr>
            <p:cNvPr id="342" name="Oval 3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Oval 3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Oval 3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Oval 3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7" name="Group 346"/>
          <p:cNvGrpSpPr/>
          <p:nvPr/>
        </p:nvGrpSpPr>
        <p:grpSpPr>
          <a:xfrm>
            <a:off x="1157844" y="2413478"/>
            <a:ext cx="422979" cy="593124"/>
            <a:chOff x="1554565" y="1727797"/>
            <a:chExt cx="501138" cy="702723"/>
          </a:xfrm>
          <a:solidFill>
            <a:schemeClr val="accent1"/>
          </a:solidFill>
        </p:grpSpPr>
        <p:sp>
          <p:nvSpPr>
            <p:cNvPr id="348" name="Oval 3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9" name="Oval 3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Oval 3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1" name="Oval 3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2" name="Oval 3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3" name="Group 352"/>
          <p:cNvGrpSpPr/>
          <p:nvPr/>
        </p:nvGrpSpPr>
        <p:grpSpPr>
          <a:xfrm>
            <a:off x="1691713" y="2413478"/>
            <a:ext cx="422979" cy="593124"/>
            <a:chOff x="1554565" y="1727797"/>
            <a:chExt cx="501138" cy="702723"/>
          </a:xfrm>
          <a:solidFill>
            <a:schemeClr val="accent1"/>
          </a:solidFill>
        </p:grpSpPr>
        <p:sp>
          <p:nvSpPr>
            <p:cNvPr id="354" name="Oval 3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5" name="Oval 3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6" name="Oval 3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7" name="Oval 3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Oval 3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9" name="Group 358"/>
          <p:cNvGrpSpPr/>
          <p:nvPr/>
        </p:nvGrpSpPr>
        <p:grpSpPr>
          <a:xfrm>
            <a:off x="2225582" y="2413478"/>
            <a:ext cx="422979" cy="593124"/>
            <a:chOff x="1554565" y="1727797"/>
            <a:chExt cx="501138" cy="702723"/>
          </a:xfrm>
          <a:solidFill>
            <a:schemeClr val="accent6"/>
          </a:solidFill>
        </p:grpSpPr>
        <p:sp>
          <p:nvSpPr>
            <p:cNvPr id="360" name="Oval 3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1" name="Oval 3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Oval 3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Oval 3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4" name="Oval 3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5" name="Group 364"/>
          <p:cNvGrpSpPr/>
          <p:nvPr/>
        </p:nvGrpSpPr>
        <p:grpSpPr>
          <a:xfrm>
            <a:off x="2759451" y="2413478"/>
            <a:ext cx="422979" cy="593124"/>
            <a:chOff x="1554565" y="1727797"/>
            <a:chExt cx="501138" cy="702723"/>
          </a:xfrm>
          <a:solidFill>
            <a:schemeClr val="accent1"/>
          </a:solidFill>
        </p:grpSpPr>
        <p:sp>
          <p:nvSpPr>
            <p:cNvPr id="366" name="Oval 3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7" name="Oval 3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Oval 3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9" name="Oval 3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Oval 3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1" name="Group 370"/>
          <p:cNvGrpSpPr/>
          <p:nvPr/>
        </p:nvGrpSpPr>
        <p:grpSpPr>
          <a:xfrm>
            <a:off x="3293320" y="2413478"/>
            <a:ext cx="422979" cy="593124"/>
            <a:chOff x="1554565" y="1727797"/>
            <a:chExt cx="501138" cy="702723"/>
          </a:xfrm>
          <a:solidFill>
            <a:schemeClr val="accent1"/>
          </a:solidFill>
        </p:grpSpPr>
        <p:sp>
          <p:nvSpPr>
            <p:cNvPr id="372" name="Oval 3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Oval 3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Oval 3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5" name="Oval 3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Oval 3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7" name="Group 376"/>
          <p:cNvGrpSpPr/>
          <p:nvPr/>
        </p:nvGrpSpPr>
        <p:grpSpPr>
          <a:xfrm>
            <a:off x="3827189" y="2413478"/>
            <a:ext cx="422979" cy="593124"/>
            <a:chOff x="1554565" y="1727797"/>
            <a:chExt cx="501138" cy="702723"/>
          </a:xfrm>
          <a:solidFill>
            <a:schemeClr val="accent1"/>
          </a:solidFill>
        </p:grpSpPr>
        <p:sp>
          <p:nvSpPr>
            <p:cNvPr id="378" name="Oval 3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9" name="Oval 3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0" name="Oval 3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1" name="Oval 3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 name="Oval 3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3" name="Group 382"/>
          <p:cNvGrpSpPr/>
          <p:nvPr/>
        </p:nvGrpSpPr>
        <p:grpSpPr>
          <a:xfrm>
            <a:off x="4361058" y="2413478"/>
            <a:ext cx="422979" cy="593124"/>
            <a:chOff x="1554565" y="1727797"/>
            <a:chExt cx="501138" cy="702723"/>
          </a:xfrm>
          <a:solidFill>
            <a:schemeClr val="accent1"/>
          </a:solidFill>
        </p:grpSpPr>
        <p:sp>
          <p:nvSpPr>
            <p:cNvPr id="384" name="Oval 3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5" name="Oval 3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6" name="Oval 3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7" name="Oval 3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8" name="Oval 3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9" name="Group 388"/>
          <p:cNvGrpSpPr/>
          <p:nvPr/>
        </p:nvGrpSpPr>
        <p:grpSpPr>
          <a:xfrm>
            <a:off x="4894927" y="2413478"/>
            <a:ext cx="422979" cy="593124"/>
            <a:chOff x="1554565" y="1727797"/>
            <a:chExt cx="501138" cy="702723"/>
          </a:xfrm>
          <a:solidFill>
            <a:schemeClr val="accent1"/>
          </a:solidFill>
        </p:grpSpPr>
        <p:sp>
          <p:nvSpPr>
            <p:cNvPr id="390" name="Oval 3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Oval 3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2" name="Oval 3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3" name="Oval 3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4" name="Oval 3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5" name="Group 394"/>
          <p:cNvGrpSpPr/>
          <p:nvPr/>
        </p:nvGrpSpPr>
        <p:grpSpPr>
          <a:xfrm>
            <a:off x="5428796" y="2413478"/>
            <a:ext cx="422979" cy="593124"/>
            <a:chOff x="1554565" y="1727797"/>
            <a:chExt cx="501138" cy="702723"/>
          </a:xfrm>
          <a:solidFill>
            <a:schemeClr val="accent1"/>
          </a:solidFill>
        </p:grpSpPr>
        <p:sp>
          <p:nvSpPr>
            <p:cNvPr id="396" name="Oval 3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7" name="Oval 3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8" name="Oval 3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 name="Oval 3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0" name="Oval 3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1" name="Group 400"/>
          <p:cNvGrpSpPr/>
          <p:nvPr/>
        </p:nvGrpSpPr>
        <p:grpSpPr>
          <a:xfrm>
            <a:off x="5962665" y="2413478"/>
            <a:ext cx="422979" cy="593124"/>
            <a:chOff x="1554565" y="1727797"/>
            <a:chExt cx="501138" cy="702723"/>
          </a:xfrm>
          <a:solidFill>
            <a:schemeClr val="accent1"/>
          </a:solidFill>
        </p:grpSpPr>
        <p:sp>
          <p:nvSpPr>
            <p:cNvPr id="402" name="Oval 4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3" name="Oval 4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4" name="Oval 4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5" name="Oval 4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6" name="Oval 4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7" name="Group 406"/>
          <p:cNvGrpSpPr/>
          <p:nvPr/>
        </p:nvGrpSpPr>
        <p:grpSpPr>
          <a:xfrm>
            <a:off x="6496534" y="2413478"/>
            <a:ext cx="422979" cy="593124"/>
            <a:chOff x="1554565" y="1727797"/>
            <a:chExt cx="501138" cy="702723"/>
          </a:xfrm>
          <a:solidFill>
            <a:schemeClr val="accent1"/>
          </a:solidFill>
        </p:grpSpPr>
        <p:sp>
          <p:nvSpPr>
            <p:cNvPr id="408" name="Oval 4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 name="Oval 4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0" name="Oval 4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1" name="Oval 4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2" name="Oval 4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3" name="Group 412"/>
          <p:cNvGrpSpPr/>
          <p:nvPr/>
        </p:nvGrpSpPr>
        <p:grpSpPr>
          <a:xfrm>
            <a:off x="7030403" y="2413478"/>
            <a:ext cx="422979" cy="593124"/>
            <a:chOff x="1554565" y="1727797"/>
            <a:chExt cx="501138" cy="702723"/>
          </a:xfrm>
          <a:solidFill>
            <a:schemeClr val="accent1"/>
          </a:solidFill>
        </p:grpSpPr>
        <p:sp>
          <p:nvSpPr>
            <p:cNvPr id="414" name="Oval 4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5" name="Oval 4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6" name="Oval 4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7" name="Oval 4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8" name="Oval 4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9" name="Group 418"/>
          <p:cNvGrpSpPr/>
          <p:nvPr/>
        </p:nvGrpSpPr>
        <p:grpSpPr>
          <a:xfrm>
            <a:off x="7564272" y="2413478"/>
            <a:ext cx="422979" cy="593124"/>
            <a:chOff x="1554565" y="1727797"/>
            <a:chExt cx="501138" cy="702723"/>
          </a:xfrm>
          <a:solidFill>
            <a:schemeClr val="accent1"/>
          </a:solidFill>
        </p:grpSpPr>
        <p:sp>
          <p:nvSpPr>
            <p:cNvPr id="420" name="Oval 4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1" name="Oval 4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2" name="Oval 4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3" name="Oval 4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4" name="Oval 4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25" name="Group 424"/>
          <p:cNvGrpSpPr/>
          <p:nvPr/>
        </p:nvGrpSpPr>
        <p:grpSpPr>
          <a:xfrm>
            <a:off x="8098141" y="2413478"/>
            <a:ext cx="422979" cy="593124"/>
            <a:chOff x="1554565" y="1727797"/>
            <a:chExt cx="501138" cy="702723"/>
          </a:xfrm>
          <a:solidFill>
            <a:schemeClr val="accent1"/>
          </a:solidFill>
        </p:grpSpPr>
        <p:sp>
          <p:nvSpPr>
            <p:cNvPr id="426" name="Oval 4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7" name="Oval 4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8" name="Oval 4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9" name="Oval 4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0" name="Oval 4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1" name="Group 430"/>
          <p:cNvGrpSpPr/>
          <p:nvPr/>
        </p:nvGrpSpPr>
        <p:grpSpPr>
          <a:xfrm>
            <a:off x="8632003" y="2413478"/>
            <a:ext cx="422979" cy="593124"/>
            <a:chOff x="1554565" y="1727797"/>
            <a:chExt cx="501138" cy="702723"/>
          </a:xfrm>
          <a:solidFill>
            <a:schemeClr val="accent1"/>
          </a:solidFill>
        </p:grpSpPr>
        <p:sp>
          <p:nvSpPr>
            <p:cNvPr id="432" name="Oval 4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3" name="Oval 4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4" name="Oval 4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5" name="Oval 4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6" name="Oval 4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7" name="Group 436"/>
          <p:cNvGrpSpPr/>
          <p:nvPr/>
        </p:nvGrpSpPr>
        <p:grpSpPr>
          <a:xfrm>
            <a:off x="-443763" y="2413478"/>
            <a:ext cx="422979" cy="593124"/>
            <a:chOff x="1554565" y="1727797"/>
            <a:chExt cx="501138" cy="702723"/>
          </a:xfrm>
          <a:solidFill>
            <a:schemeClr val="accent1"/>
          </a:solidFill>
        </p:grpSpPr>
        <p:sp>
          <p:nvSpPr>
            <p:cNvPr id="438" name="Oval 4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9" name="Oval 4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0" name="Oval 4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1" name="Oval 4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2" name="Oval 4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3" name="Group 442"/>
          <p:cNvGrpSpPr/>
          <p:nvPr/>
        </p:nvGrpSpPr>
        <p:grpSpPr>
          <a:xfrm>
            <a:off x="362724" y="3185933"/>
            <a:ext cx="422979" cy="593124"/>
            <a:chOff x="1554565" y="1727797"/>
            <a:chExt cx="501138" cy="702723"/>
          </a:xfrm>
          <a:solidFill>
            <a:schemeClr val="accent1"/>
          </a:solidFill>
        </p:grpSpPr>
        <p:sp>
          <p:nvSpPr>
            <p:cNvPr id="444" name="Oval 4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5" name="Oval 4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6" name="Oval 4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7" name="Oval 4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8" name="Oval 4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9" name="Group 448"/>
          <p:cNvGrpSpPr/>
          <p:nvPr/>
        </p:nvGrpSpPr>
        <p:grpSpPr>
          <a:xfrm>
            <a:off x="896593" y="3185933"/>
            <a:ext cx="422979" cy="593124"/>
            <a:chOff x="1554565" y="1727797"/>
            <a:chExt cx="501138" cy="702723"/>
          </a:xfrm>
          <a:solidFill>
            <a:schemeClr val="accent1"/>
          </a:solidFill>
        </p:grpSpPr>
        <p:sp>
          <p:nvSpPr>
            <p:cNvPr id="450" name="Oval 4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1" name="Oval 4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2" name="Oval 4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3" name="Oval 4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4" name="Oval 4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5" name="Group 454"/>
          <p:cNvGrpSpPr/>
          <p:nvPr/>
        </p:nvGrpSpPr>
        <p:grpSpPr>
          <a:xfrm>
            <a:off x="1430462" y="3185933"/>
            <a:ext cx="422979" cy="593124"/>
            <a:chOff x="1554565" y="1727797"/>
            <a:chExt cx="501138" cy="702723"/>
          </a:xfrm>
          <a:solidFill>
            <a:schemeClr val="accent1"/>
          </a:solidFill>
        </p:grpSpPr>
        <p:sp>
          <p:nvSpPr>
            <p:cNvPr id="456" name="Oval 4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7" name="Oval 4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8" name="Oval 4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9" name="Oval 4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0" name="Oval 4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1" name="Group 460"/>
          <p:cNvGrpSpPr/>
          <p:nvPr/>
        </p:nvGrpSpPr>
        <p:grpSpPr>
          <a:xfrm>
            <a:off x="1964331" y="3185933"/>
            <a:ext cx="422979" cy="593124"/>
            <a:chOff x="1554565" y="1727797"/>
            <a:chExt cx="501138" cy="702723"/>
          </a:xfrm>
          <a:solidFill>
            <a:schemeClr val="accent1"/>
          </a:solidFill>
        </p:grpSpPr>
        <p:sp>
          <p:nvSpPr>
            <p:cNvPr id="462" name="Oval 4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3" name="Oval 4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4" name="Oval 4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5" name="Oval 4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6" name="Oval 4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7" name="Group 466"/>
          <p:cNvGrpSpPr/>
          <p:nvPr/>
        </p:nvGrpSpPr>
        <p:grpSpPr>
          <a:xfrm>
            <a:off x="2498200" y="3185933"/>
            <a:ext cx="422979" cy="593124"/>
            <a:chOff x="1554565" y="1727797"/>
            <a:chExt cx="501138" cy="702723"/>
          </a:xfrm>
          <a:solidFill>
            <a:schemeClr val="accent1"/>
          </a:solidFill>
        </p:grpSpPr>
        <p:sp>
          <p:nvSpPr>
            <p:cNvPr id="468" name="Oval 4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9" name="Oval 4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0" name="Oval 4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1" name="Oval 4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2" name="Oval 4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3" name="Group 472"/>
          <p:cNvGrpSpPr/>
          <p:nvPr/>
        </p:nvGrpSpPr>
        <p:grpSpPr>
          <a:xfrm>
            <a:off x="3032069" y="3185933"/>
            <a:ext cx="422979" cy="593124"/>
            <a:chOff x="1554565" y="1727797"/>
            <a:chExt cx="501138" cy="702723"/>
          </a:xfrm>
          <a:solidFill>
            <a:schemeClr val="accent6"/>
          </a:solidFill>
        </p:grpSpPr>
        <p:sp>
          <p:nvSpPr>
            <p:cNvPr id="474" name="Oval 4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5" name="Oval 4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Oval 4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Oval 4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Oval 4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9" name="Group 478"/>
          <p:cNvGrpSpPr/>
          <p:nvPr/>
        </p:nvGrpSpPr>
        <p:grpSpPr>
          <a:xfrm>
            <a:off x="3565938" y="3185933"/>
            <a:ext cx="422979" cy="593124"/>
            <a:chOff x="1554565" y="1727797"/>
            <a:chExt cx="501138" cy="702723"/>
          </a:xfrm>
          <a:solidFill>
            <a:schemeClr val="accent1"/>
          </a:solidFill>
        </p:grpSpPr>
        <p:sp>
          <p:nvSpPr>
            <p:cNvPr id="480" name="Oval 4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Oval 4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Oval 4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Oval 4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Oval 4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85" name="Group 484"/>
          <p:cNvGrpSpPr/>
          <p:nvPr/>
        </p:nvGrpSpPr>
        <p:grpSpPr>
          <a:xfrm>
            <a:off x="4099807" y="3185933"/>
            <a:ext cx="422979" cy="593124"/>
            <a:chOff x="1554565" y="1727797"/>
            <a:chExt cx="501138" cy="702723"/>
          </a:xfrm>
          <a:solidFill>
            <a:schemeClr val="accent1"/>
          </a:solidFill>
        </p:grpSpPr>
        <p:sp>
          <p:nvSpPr>
            <p:cNvPr id="486" name="Oval 4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Oval 4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Oval 4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Oval 4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Oval 4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1" name="Group 490"/>
          <p:cNvGrpSpPr/>
          <p:nvPr/>
        </p:nvGrpSpPr>
        <p:grpSpPr>
          <a:xfrm>
            <a:off x="4633676" y="3185933"/>
            <a:ext cx="422979" cy="593124"/>
            <a:chOff x="1554565" y="1727797"/>
            <a:chExt cx="501138" cy="702723"/>
          </a:xfrm>
          <a:solidFill>
            <a:schemeClr val="accent1"/>
          </a:solidFill>
        </p:grpSpPr>
        <p:sp>
          <p:nvSpPr>
            <p:cNvPr id="492" name="Oval 4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Oval 4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Oval 4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Oval 4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Oval 4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7" name="Group 496"/>
          <p:cNvGrpSpPr/>
          <p:nvPr/>
        </p:nvGrpSpPr>
        <p:grpSpPr>
          <a:xfrm>
            <a:off x="5167545" y="3185933"/>
            <a:ext cx="422979" cy="593124"/>
            <a:chOff x="1554565" y="1727797"/>
            <a:chExt cx="501138" cy="702723"/>
          </a:xfrm>
          <a:solidFill>
            <a:schemeClr val="accent1"/>
          </a:solidFill>
        </p:grpSpPr>
        <p:sp>
          <p:nvSpPr>
            <p:cNvPr id="498" name="Oval 4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9" name="Oval 4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0" name="Oval 4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1" name="Oval 5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2" name="Oval 5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3" name="Group 502"/>
          <p:cNvGrpSpPr/>
          <p:nvPr/>
        </p:nvGrpSpPr>
        <p:grpSpPr>
          <a:xfrm>
            <a:off x="5701414" y="3185933"/>
            <a:ext cx="422979" cy="593124"/>
            <a:chOff x="1554565" y="1727797"/>
            <a:chExt cx="501138" cy="702723"/>
          </a:xfrm>
          <a:solidFill>
            <a:schemeClr val="accent1"/>
          </a:solidFill>
        </p:grpSpPr>
        <p:sp>
          <p:nvSpPr>
            <p:cNvPr id="504" name="Oval 5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5" name="Oval 5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6" name="Oval 5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7" name="Oval 5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8" name="Oval 5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9" name="Group 508"/>
          <p:cNvGrpSpPr/>
          <p:nvPr/>
        </p:nvGrpSpPr>
        <p:grpSpPr>
          <a:xfrm>
            <a:off x="6235283" y="3185933"/>
            <a:ext cx="422979" cy="593124"/>
            <a:chOff x="1554565" y="1727797"/>
            <a:chExt cx="501138" cy="702723"/>
          </a:xfrm>
          <a:solidFill>
            <a:schemeClr val="accent1"/>
          </a:solidFill>
        </p:grpSpPr>
        <p:sp>
          <p:nvSpPr>
            <p:cNvPr id="510" name="Oval 5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1" name="Oval 5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 name="Oval 5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3" name="Oval 5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4" name="Oval 5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5" name="Group 514"/>
          <p:cNvGrpSpPr/>
          <p:nvPr/>
        </p:nvGrpSpPr>
        <p:grpSpPr>
          <a:xfrm>
            <a:off x="6769152" y="3185933"/>
            <a:ext cx="422979" cy="593124"/>
            <a:chOff x="1554565" y="1727797"/>
            <a:chExt cx="501138" cy="702723"/>
          </a:xfrm>
          <a:solidFill>
            <a:schemeClr val="accent1"/>
          </a:solidFill>
        </p:grpSpPr>
        <p:sp>
          <p:nvSpPr>
            <p:cNvPr id="516" name="Oval 5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7" name="Oval 5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8" name="Oval 5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9" name="Oval 5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0" name="Oval 5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1" name="Group 520"/>
          <p:cNvGrpSpPr/>
          <p:nvPr/>
        </p:nvGrpSpPr>
        <p:grpSpPr>
          <a:xfrm>
            <a:off x="7303021" y="3185933"/>
            <a:ext cx="422979" cy="593124"/>
            <a:chOff x="1554565" y="1727797"/>
            <a:chExt cx="501138" cy="702723"/>
          </a:xfrm>
          <a:solidFill>
            <a:schemeClr val="accent1"/>
          </a:solidFill>
        </p:grpSpPr>
        <p:sp>
          <p:nvSpPr>
            <p:cNvPr id="522" name="Oval 5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3" name="Oval 5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4" name="Oval 5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5" name="Oval 5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6" name="Oval 5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7" name="Group 526"/>
          <p:cNvGrpSpPr/>
          <p:nvPr/>
        </p:nvGrpSpPr>
        <p:grpSpPr>
          <a:xfrm>
            <a:off x="7836890" y="3185933"/>
            <a:ext cx="422979" cy="593124"/>
            <a:chOff x="1554565" y="1727797"/>
            <a:chExt cx="501138" cy="702723"/>
          </a:xfrm>
          <a:solidFill>
            <a:schemeClr val="accent1"/>
          </a:solidFill>
        </p:grpSpPr>
        <p:sp>
          <p:nvSpPr>
            <p:cNvPr id="528" name="Oval 5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9" name="Oval 5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0" name="Oval 5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1" name="Oval 5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2" name="Oval 5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3" name="Group 532"/>
          <p:cNvGrpSpPr/>
          <p:nvPr/>
        </p:nvGrpSpPr>
        <p:grpSpPr>
          <a:xfrm>
            <a:off x="8370759" y="3185933"/>
            <a:ext cx="422979" cy="593124"/>
            <a:chOff x="1554565" y="1727797"/>
            <a:chExt cx="501138" cy="702723"/>
          </a:xfrm>
          <a:solidFill>
            <a:schemeClr val="accent1"/>
          </a:solidFill>
        </p:grpSpPr>
        <p:sp>
          <p:nvSpPr>
            <p:cNvPr id="534" name="Oval 5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5" name="Oval 5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6" name="Oval 5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7" name="Oval 5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8" name="Oval 5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9" name="Group 538"/>
          <p:cNvGrpSpPr/>
          <p:nvPr/>
        </p:nvGrpSpPr>
        <p:grpSpPr>
          <a:xfrm>
            <a:off x="8904621" y="3185933"/>
            <a:ext cx="422979" cy="593124"/>
            <a:chOff x="1554565" y="1727797"/>
            <a:chExt cx="501138" cy="702723"/>
          </a:xfrm>
          <a:solidFill>
            <a:schemeClr val="accent1"/>
          </a:solidFill>
        </p:grpSpPr>
        <p:sp>
          <p:nvSpPr>
            <p:cNvPr id="540" name="Oval 5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1" name="Oval 5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2" name="Oval 5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3" name="Oval 5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4" name="Oval 5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45" name="Group 544"/>
          <p:cNvGrpSpPr/>
          <p:nvPr/>
        </p:nvGrpSpPr>
        <p:grpSpPr>
          <a:xfrm>
            <a:off x="-171145" y="3185933"/>
            <a:ext cx="422979" cy="593124"/>
            <a:chOff x="1554565" y="1727797"/>
            <a:chExt cx="501138" cy="702723"/>
          </a:xfrm>
          <a:solidFill>
            <a:schemeClr val="accent1"/>
          </a:solidFill>
        </p:grpSpPr>
        <p:sp>
          <p:nvSpPr>
            <p:cNvPr id="546" name="Oval 5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7" name="Oval 5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8" name="Oval 5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9" name="Oval 5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0" name="Oval 5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1" name="Group 550"/>
          <p:cNvGrpSpPr/>
          <p:nvPr/>
        </p:nvGrpSpPr>
        <p:grpSpPr>
          <a:xfrm>
            <a:off x="80523" y="3958388"/>
            <a:ext cx="422979" cy="593124"/>
            <a:chOff x="1554565" y="1727797"/>
            <a:chExt cx="501138" cy="702723"/>
          </a:xfrm>
          <a:solidFill>
            <a:schemeClr val="accent1"/>
          </a:solidFill>
        </p:grpSpPr>
        <p:sp>
          <p:nvSpPr>
            <p:cNvPr id="552" name="Oval 5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3" name="Oval 5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4" name="Oval 5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5" name="Oval 5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6" name="Oval 5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7" name="Group 556"/>
          <p:cNvGrpSpPr/>
          <p:nvPr/>
        </p:nvGrpSpPr>
        <p:grpSpPr>
          <a:xfrm>
            <a:off x="614392" y="3958388"/>
            <a:ext cx="422979" cy="593124"/>
            <a:chOff x="1554565" y="1727797"/>
            <a:chExt cx="501138" cy="702723"/>
          </a:xfrm>
          <a:solidFill>
            <a:schemeClr val="accent1"/>
          </a:solidFill>
        </p:grpSpPr>
        <p:sp>
          <p:nvSpPr>
            <p:cNvPr id="558" name="Oval 5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9" name="Oval 5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0" name="Oval 5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1" name="Oval 5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2" name="Oval 5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3" name="Group 562"/>
          <p:cNvGrpSpPr/>
          <p:nvPr/>
        </p:nvGrpSpPr>
        <p:grpSpPr>
          <a:xfrm>
            <a:off x="1148261" y="3958388"/>
            <a:ext cx="422979" cy="593124"/>
            <a:chOff x="1554565" y="1727797"/>
            <a:chExt cx="501138" cy="702723"/>
          </a:xfrm>
          <a:solidFill>
            <a:schemeClr val="accent6"/>
          </a:solidFill>
        </p:grpSpPr>
        <p:sp>
          <p:nvSpPr>
            <p:cNvPr id="564" name="Oval 5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5" name="Oval 5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6" name="Oval 5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7" name="Oval 5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8" name="Oval 5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9" name="Group 568"/>
          <p:cNvGrpSpPr/>
          <p:nvPr/>
        </p:nvGrpSpPr>
        <p:grpSpPr>
          <a:xfrm>
            <a:off x="1682130" y="3958388"/>
            <a:ext cx="422979" cy="593124"/>
            <a:chOff x="1554565" y="1727797"/>
            <a:chExt cx="501138" cy="702723"/>
          </a:xfrm>
          <a:solidFill>
            <a:schemeClr val="accent1"/>
          </a:solidFill>
        </p:grpSpPr>
        <p:sp>
          <p:nvSpPr>
            <p:cNvPr id="570" name="Oval 5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1" name="Oval 5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2" name="Oval 5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3" name="Oval 5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4" name="Oval 5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75" name="Group 574"/>
          <p:cNvGrpSpPr/>
          <p:nvPr/>
        </p:nvGrpSpPr>
        <p:grpSpPr>
          <a:xfrm>
            <a:off x="2215999" y="3958388"/>
            <a:ext cx="422979" cy="593124"/>
            <a:chOff x="1554565" y="1727797"/>
            <a:chExt cx="501138" cy="702723"/>
          </a:xfrm>
          <a:solidFill>
            <a:schemeClr val="accent1"/>
          </a:solidFill>
        </p:grpSpPr>
        <p:sp>
          <p:nvSpPr>
            <p:cNvPr id="576" name="Oval 5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7" name="Oval 5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8" name="Oval 5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9" name="Oval 5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0" name="Oval 5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1" name="Group 580"/>
          <p:cNvGrpSpPr/>
          <p:nvPr/>
        </p:nvGrpSpPr>
        <p:grpSpPr>
          <a:xfrm>
            <a:off x="2749868" y="3958388"/>
            <a:ext cx="422979" cy="593124"/>
            <a:chOff x="1554565" y="1727797"/>
            <a:chExt cx="501138" cy="702723"/>
          </a:xfrm>
          <a:solidFill>
            <a:schemeClr val="accent1"/>
          </a:solidFill>
        </p:grpSpPr>
        <p:sp>
          <p:nvSpPr>
            <p:cNvPr id="582" name="Oval 5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3" name="Oval 5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4" name="Oval 5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5" name="Oval 5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6" name="Oval 5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7" name="Group 586"/>
          <p:cNvGrpSpPr/>
          <p:nvPr/>
        </p:nvGrpSpPr>
        <p:grpSpPr>
          <a:xfrm>
            <a:off x="3283737" y="3958388"/>
            <a:ext cx="422979" cy="593124"/>
            <a:chOff x="1554565" y="1727797"/>
            <a:chExt cx="501138" cy="702723"/>
          </a:xfrm>
          <a:solidFill>
            <a:schemeClr val="accent1"/>
          </a:solidFill>
        </p:grpSpPr>
        <p:sp>
          <p:nvSpPr>
            <p:cNvPr id="588" name="Oval 5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9" name="Oval 5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0" name="Oval 5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1" name="Oval 5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2" name="Oval 5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3" name="Group 592"/>
          <p:cNvGrpSpPr/>
          <p:nvPr/>
        </p:nvGrpSpPr>
        <p:grpSpPr>
          <a:xfrm>
            <a:off x="3817606" y="3958388"/>
            <a:ext cx="422979" cy="593124"/>
            <a:chOff x="1554565" y="1727797"/>
            <a:chExt cx="501138" cy="702723"/>
          </a:xfrm>
          <a:solidFill>
            <a:schemeClr val="accent1"/>
          </a:solidFill>
        </p:grpSpPr>
        <p:sp>
          <p:nvSpPr>
            <p:cNvPr id="594" name="Oval 5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5" name="Oval 5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6" name="Oval 5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7" name="Oval 5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8" name="Oval 5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9" name="Group 598"/>
          <p:cNvGrpSpPr/>
          <p:nvPr/>
        </p:nvGrpSpPr>
        <p:grpSpPr>
          <a:xfrm>
            <a:off x="4351475" y="3958388"/>
            <a:ext cx="422979" cy="593124"/>
            <a:chOff x="1554565" y="1727797"/>
            <a:chExt cx="501138" cy="702723"/>
          </a:xfrm>
          <a:solidFill>
            <a:schemeClr val="accent1"/>
          </a:solidFill>
        </p:grpSpPr>
        <p:sp>
          <p:nvSpPr>
            <p:cNvPr id="600" name="Oval 5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1" name="Oval 6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2" name="Oval 6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3" name="Oval 6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4" name="Oval 6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05" name="Group 604"/>
          <p:cNvGrpSpPr/>
          <p:nvPr/>
        </p:nvGrpSpPr>
        <p:grpSpPr>
          <a:xfrm>
            <a:off x="4885344" y="3958388"/>
            <a:ext cx="422979" cy="593124"/>
            <a:chOff x="1554565" y="1727797"/>
            <a:chExt cx="501138" cy="702723"/>
          </a:xfrm>
          <a:solidFill>
            <a:schemeClr val="accent1"/>
          </a:solidFill>
        </p:grpSpPr>
        <p:sp>
          <p:nvSpPr>
            <p:cNvPr id="606" name="Oval 6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7" name="Oval 6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8" name="Oval 6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9" name="Oval 6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0" name="Oval 6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1" name="Group 610"/>
          <p:cNvGrpSpPr/>
          <p:nvPr/>
        </p:nvGrpSpPr>
        <p:grpSpPr>
          <a:xfrm>
            <a:off x="5419213" y="3958388"/>
            <a:ext cx="422979" cy="593124"/>
            <a:chOff x="1554565" y="1727797"/>
            <a:chExt cx="501138" cy="702723"/>
          </a:xfrm>
          <a:solidFill>
            <a:schemeClr val="accent1"/>
          </a:solidFill>
        </p:grpSpPr>
        <p:sp>
          <p:nvSpPr>
            <p:cNvPr id="612" name="Oval 6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3" name="Oval 6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4" name="Oval 6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5" name="Oval 6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6" name="Oval 6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7" name="Group 616"/>
          <p:cNvGrpSpPr/>
          <p:nvPr/>
        </p:nvGrpSpPr>
        <p:grpSpPr>
          <a:xfrm>
            <a:off x="5953082" y="3958388"/>
            <a:ext cx="422979" cy="593124"/>
            <a:chOff x="1554565" y="1727797"/>
            <a:chExt cx="501138" cy="702723"/>
          </a:xfrm>
          <a:solidFill>
            <a:schemeClr val="accent1"/>
          </a:solidFill>
        </p:grpSpPr>
        <p:sp>
          <p:nvSpPr>
            <p:cNvPr id="618" name="Oval 6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9" name="Oval 6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0" name="Oval 6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1" name="Oval 6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2" name="Oval 6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3" name="Group 622"/>
          <p:cNvGrpSpPr/>
          <p:nvPr/>
        </p:nvGrpSpPr>
        <p:grpSpPr>
          <a:xfrm>
            <a:off x="6486951" y="3958388"/>
            <a:ext cx="422979" cy="593124"/>
            <a:chOff x="1554565" y="1727797"/>
            <a:chExt cx="501138" cy="702723"/>
          </a:xfrm>
          <a:solidFill>
            <a:schemeClr val="accent1"/>
          </a:solidFill>
        </p:grpSpPr>
        <p:sp>
          <p:nvSpPr>
            <p:cNvPr id="624" name="Oval 6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5" name="Oval 6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6" name="Oval 6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7" name="Oval 6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8" name="Oval 6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9" name="Group 628"/>
          <p:cNvGrpSpPr/>
          <p:nvPr/>
        </p:nvGrpSpPr>
        <p:grpSpPr>
          <a:xfrm>
            <a:off x="7020820" y="3958388"/>
            <a:ext cx="422979" cy="593124"/>
            <a:chOff x="1554565" y="1727797"/>
            <a:chExt cx="501138" cy="702723"/>
          </a:xfrm>
          <a:solidFill>
            <a:schemeClr val="accent1"/>
          </a:solidFill>
        </p:grpSpPr>
        <p:sp>
          <p:nvSpPr>
            <p:cNvPr id="630" name="Oval 6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1" name="Oval 6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2" name="Oval 6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3" name="Oval 6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 name="Oval 6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35" name="Group 634"/>
          <p:cNvGrpSpPr/>
          <p:nvPr/>
        </p:nvGrpSpPr>
        <p:grpSpPr>
          <a:xfrm>
            <a:off x="7554689" y="3958388"/>
            <a:ext cx="422979" cy="593124"/>
            <a:chOff x="1554565" y="1727797"/>
            <a:chExt cx="501138" cy="702723"/>
          </a:xfrm>
          <a:solidFill>
            <a:schemeClr val="accent1"/>
          </a:solidFill>
        </p:grpSpPr>
        <p:sp>
          <p:nvSpPr>
            <p:cNvPr id="636" name="Oval 6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7" name="Oval 6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8" name="Oval 6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9" name="Oval 6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0" name="Oval 6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1" name="Group 640"/>
          <p:cNvGrpSpPr/>
          <p:nvPr/>
        </p:nvGrpSpPr>
        <p:grpSpPr>
          <a:xfrm>
            <a:off x="8088558" y="3958388"/>
            <a:ext cx="422979" cy="593124"/>
            <a:chOff x="1554565" y="1727797"/>
            <a:chExt cx="501138" cy="702723"/>
          </a:xfrm>
          <a:solidFill>
            <a:schemeClr val="accent1"/>
          </a:solidFill>
        </p:grpSpPr>
        <p:sp>
          <p:nvSpPr>
            <p:cNvPr id="642" name="Oval 6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3" name="Oval 6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4" name="Oval 6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5" name="Oval 6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6" name="Oval 6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7" name="Group 646"/>
          <p:cNvGrpSpPr/>
          <p:nvPr/>
        </p:nvGrpSpPr>
        <p:grpSpPr>
          <a:xfrm>
            <a:off x="8622420" y="3958388"/>
            <a:ext cx="422979" cy="593124"/>
            <a:chOff x="1554565" y="1727797"/>
            <a:chExt cx="501138" cy="702723"/>
          </a:xfrm>
          <a:solidFill>
            <a:schemeClr val="accent1"/>
          </a:solidFill>
        </p:grpSpPr>
        <p:sp>
          <p:nvSpPr>
            <p:cNvPr id="648" name="Oval 6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9" name="Oval 6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0" name="Oval 6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1" name="Oval 6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2" name="Oval 6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3" name="Group 652"/>
          <p:cNvGrpSpPr/>
          <p:nvPr/>
        </p:nvGrpSpPr>
        <p:grpSpPr>
          <a:xfrm>
            <a:off x="-453346" y="3958388"/>
            <a:ext cx="422979" cy="593124"/>
            <a:chOff x="1554565" y="1727797"/>
            <a:chExt cx="501138" cy="702723"/>
          </a:xfrm>
          <a:solidFill>
            <a:schemeClr val="accent1"/>
          </a:solidFill>
        </p:grpSpPr>
        <p:sp>
          <p:nvSpPr>
            <p:cNvPr id="654" name="Oval 6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5" name="Oval 6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6" name="Oval 6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7" name="Oval 6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8" name="Oval 6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59" name="Group 658"/>
          <p:cNvGrpSpPr/>
          <p:nvPr/>
        </p:nvGrpSpPr>
        <p:grpSpPr>
          <a:xfrm>
            <a:off x="353141" y="4704659"/>
            <a:ext cx="422979" cy="593124"/>
            <a:chOff x="1554565" y="1727797"/>
            <a:chExt cx="501138" cy="702723"/>
          </a:xfrm>
          <a:solidFill>
            <a:schemeClr val="accent1"/>
          </a:solidFill>
        </p:grpSpPr>
        <p:sp>
          <p:nvSpPr>
            <p:cNvPr id="660" name="Oval 6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1" name="Oval 6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2" name="Oval 6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3" name="Oval 6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4" name="Oval 6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65" name="Group 664"/>
          <p:cNvGrpSpPr/>
          <p:nvPr/>
        </p:nvGrpSpPr>
        <p:grpSpPr>
          <a:xfrm>
            <a:off x="887010" y="4704659"/>
            <a:ext cx="422979" cy="593124"/>
            <a:chOff x="1554565" y="1727797"/>
            <a:chExt cx="501138" cy="702723"/>
          </a:xfrm>
          <a:solidFill>
            <a:schemeClr val="accent1"/>
          </a:solidFill>
        </p:grpSpPr>
        <p:sp>
          <p:nvSpPr>
            <p:cNvPr id="666" name="Oval 6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7" name="Oval 6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8" name="Oval 6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9" name="Oval 6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0" name="Oval 6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1" name="Group 670"/>
          <p:cNvGrpSpPr/>
          <p:nvPr/>
        </p:nvGrpSpPr>
        <p:grpSpPr>
          <a:xfrm>
            <a:off x="1420879" y="4704659"/>
            <a:ext cx="422979" cy="593124"/>
            <a:chOff x="1554565" y="1727797"/>
            <a:chExt cx="501138" cy="702723"/>
          </a:xfrm>
          <a:solidFill>
            <a:schemeClr val="accent1"/>
          </a:solidFill>
        </p:grpSpPr>
        <p:sp>
          <p:nvSpPr>
            <p:cNvPr id="672" name="Oval 6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3" name="Oval 6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4" name="Oval 6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5" name="Oval 6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6" name="Oval 6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77" name="Group 676"/>
          <p:cNvGrpSpPr/>
          <p:nvPr/>
        </p:nvGrpSpPr>
        <p:grpSpPr>
          <a:xfrm>
            <a:off x="1954748" y="4704659"/>
            <a:ext cx="422979" cy="593124"/>
            <a:chOff x="1554565" y="1727797"/>
            <a:chExt cx="501138" cy="702723"/>
          </a:xfrm>
          <a:solidFill>
            <a:schemeClr val="accent6"/>
          </a:solidFill>
        </p:grpSpPr>
        <p:sp>
          <p:nvSpPr>
            <p:cNvPr id="678" name="Oval 6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9" name="Oval 6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0" name="Oval 6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1" name="Oval 6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2" name="Oval 6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3" name="Group 682"/>
          <p:cNvGrpSpPr/>
          <p:nvPr/>
        </p:nvGrpSpPr>
        <p:grpSpPr>
          <a:xfrm>
            <a:off x="2488617" y="4704659"/>
            <a:ext cx="422979" cy="593124"/>
            <a:chOff x="1554565" y="1727797"/>
            <a:chExt cx="501138" cy="702723"/>
          </a:xfrm>
          <a:solidFill>
            <a:schemeClr val="accent1"/>
          </a:solidFill>
        </p:grpSpPr>
        <p:sp>
          <p:nvSpPr>
            <p:cNvPr id="684" name="Oval 6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5" name="Oval 6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6" name="Oval 6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7" name="Oval 6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8" name="Oval 6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9" name="Group 688"/>
          <p:cNvGrpSpPr/>
          <p:nvPr/>
        </p:nvGrpSpPr>
        <p:grpSpPr>
          <a:xfrm>
            <a:off x="3022486" y="4704659"/>
            <a:ext cx="422979" cy="593124"/>
            <a:chOff x="1554565" y="1727797"/>
            <a:chExt cx="501138" cy="702723"/>
          </a:xfrm>
          <a:solidFill>
            <a:schemeClr val="accent1"/>
          </a:solidFill>
        </p:grpSpPr>
        <p:sp>
          <p:nvSpPr>
            <p:cNvPr id="690" name="Oval 6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1" name="Oval 6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2" name="Oval 6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3" name="Oval 6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4" name="Oval 6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95" name="Group 694"/>
          <p:cNvGrpSpPr/>
          <p:nvPr/>
        </p:nvGrpSpPr>
        <p:grpSpPr>
          <a:xfrm>
            <a:off x="3556355" y="4704659"/>
            <a:ext cx="422979" cy="593124"/>
            <a:chOff x="1554565" y="1727797"/>
            <a:chExt cx="501138" cy="702723"/>
          </a:xfrm>
          <a:solidFill>
            <a:schemeClr val="accent1"/>
          </a:solidFill>
        </p:grpSpPr>
        <p:sp>
          <p:nvSpPr>
            <p:cNvPr id="696" name="Oval 6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7" name="Oval 6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8" name="Oval 6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9" name="Oval 6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0" name="Oval 6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1" name="Group 700"/>
          <p:cNvGrpSpPr/>
          <p:nvPr/>
        </p:nvGrpSpPr>
        <p:grpSpPr>
          <a:xfrm>
            <a:off x="4090224" y="4704659"/>
            <a:ext cx="422979" cy="593124"/>
            <a:chOff x="1554565" y="1727797"/>
            <a:chExt cx="501138" cy="702723"/>
          </a:xfrm>
          <a:solidFill>
            <a:schemeClr val="accent1"/>
          </a:solidFill>
        </p:grpSpPr>
        <p:sp>
          <p:nvSpPr>
            <p:cNvPr id="702" name="Oval 7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3" name="Oval 7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4" name="Oval 7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5" name="Oval 7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6" name="Oval 7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7" name="Group 706"/>
          <p:cNvGrpSpPr/>
          <p:nvPr/>
        </p:nvGrpSpPr>
        <p:grpSpPr>
          <a:xfrm>
            <a:off x="4624093" y="4704659"/>
            <a:ext cx="422979" cy="593124"/>
            <a:chOff x="1554565" y="1727797"/>
            <a:chExt cx="501138" cy="702723"/>
          </a:xfrm>
          <a:solidFill>
            <a:schemeClr val="accent1"/>
          </a:solidFill>
        </p:grpSpPr>
        <p:sp>
          <p:nvSpPr>
            <p:cNvPr id="708" name="Oval 7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9" name="Oval 7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0" name="Oval 7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1" name="Oval 7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2" name="Oval 7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3" name="Group 712"/>
          <p:cNvGrpSpPr/>
          <p:nvPr/>
        </p:nvGrpSpPr>
        <p:grpSpPr>
          <a:xfrm>
            <a:off x="5157962" y="4704659"/>
            <a:ext cx="422979" cy="593124"/>
            <a:chOff x="1554565" y="1727797"/>
            <a:chExt cx="501138" cy="702723"/>
          </a:xfrm>
          <a:solidFill>
            <a:schemeClr val="accent1"/>
          </a:solidFill>
        </p:grpSpPr>
        <p:sp>
          <p:nvSpPr>
            <p:cNvPr id="714" name="Oval 7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5" name="Oval 7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 name="Oval 7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7" name="Oval 7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8" name="Oval 7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9" name="Group 718"/>
          <p:cNvGrpSpPr/>
          <p:nvPr/>
        </p:nvGrpSpPr>
        <p:grpSpPr>
          <a:xfrm>
            <a:off x="5691831" y="4704659"/>
            <a:ext cx="422979" cy="593124"/>
            <a:chOff x="1554565" y="1727797"/>
            <a:chExt cx="501138" cy="702723"/>
          </a:xfrm>
          <a:solidFill>
            <a:schemeClr val="accent1"/>
          </a:solidFill>
        </p:grpSpPr>
        <p:sp>
          <p:nvSpPr>
            <p:cNvPr id="720" name="Oval 7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1" name="Oval 7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2" name="Oval 7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3" name="Oval 7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4" name="Oval 7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25" name="Group 724"/>
          <p:cNvGrpSpPr/>
          <p:nvPr/>
        </p:nvGrpSpPr>
        <p:grpSpPr>
          <a:xfrm>
            <a:off x="6225700" y="4704659"/>
            <a:ext cx="422979" cy="593124"/>
            <a:chOff x="1554565" y="1727797"/>
            <a:chExt cx="501138" cy="702723"/>
          </a:xfrm>
          <a:solidFill>
            <a:schemeClr val="accent1"/>
          </a:solidFill>
        </p:grpSpPr>
        <p:sp>
          <p:nvSpPr>
            <p:cNvPr id="726" name="Oval 7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7" name="Oval 7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8" name="Oval 7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9" name="Oval 7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0" name="Oval 7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1" name="Group 730"/>
          <p:cNvGrpSpPr/>
          <p:nvPr/>
        </p:nvGrpSpPr>
        <p:grpSpPr>
          <a:xfrm>
            <a:off x="6759569" y="4704659"/>
            <a:ext cx="422979" cy="593124"/>
            <a:chOff x="1554565" y="1727797"/>
            <a:chExt cx="501138" cy="702723"/>
          </a:xfrm>
          <a:solidFill>
            <a:schemeClr val="accent1"/>
          </a:solidFill>
        </p:grpSpPr>
        <p:sp>
          <p:nvSpPr>
            <p:cNvPr id="732" name="Oval 7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3" name="Oval 7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4" name="Oval 7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5" name="Oval 7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6" name="Oval 7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7" name="Group 736"/>
          <p:cNvGrpSpPr/>
          <p:nvPr/>
        </p:nvGrpSpPr>
        <p:grpSpPr>
          <a:xfrm>
            <a:off x="7293438" y="4704659"/>
            <a:ext cx="422979" cy="593124"/>
            <a:chOff x="1554565" y="1727797"/>
            <a:chExt cx="501138" cy="702723"/>
          </a:xfrm>
          <a:solidFill>
            <a:schemeClr val="accent1"/>
          </a:solidFill>
        </p:grpSpPr>
        <p:sp>
          <p:nvSpPr>
            <p:cNvPr id="738" name="Oval 73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9" name="Oval 73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0" name="Oval 73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1" name="Oval 74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2" name="Oval 74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3" name="Group 742"/>
          <p:cNvGrpSpPr/>
          <p:nvPr/>
        </p:nvGrpSpPr>
        <p:grpSpPr>
          <a:xfrm>
            <a:off x="7827307" y="4704659"/>
            <a:ext cx="422979" cy="593124"/>
            <a:chOff x="1554565" y="1727797"/>
            <a:chExt cx="501138" cy="702723"/>
          </a:xfrm>
          <a:solidFill>
            <a:schemeClr val="accent1"/>
          </a:solidFill>
        </p:grpSpPr>
        <p:sp>
          <p:nvSpPr>
            <p:cNvPr id="744" name="Oval 74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5" name="Oval 74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6" name="Oval 74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7" name="Oval 74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8" name="Oval 74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9" name="Group 748"/>
          <p:cNvGrpSpPr/>
          <p:nvPr/>
        </p:nvGrpSpPr>
        <p:grpSpPr>
          <a:xfrm>
            <a:off x="8361176" y="4704659"/>
            <a:ext cx="422979" cy="593124"/>
            <a:chOff x="1554565" y="1727797"/>
            <a:chExt cx="501138" cy="702723"/>
          </a:xfrm>
          <a:solidFill>
            <a:schemeClr val="accent1"/>
          </a:solidFill>
        </p:grpSpPr>
        <p:sp>
          <p:nvSpPr>
            <p:cNvPr id="750" name="Oval 74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1" name="Oval 75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2" name="Oval 75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3" name="Oval 75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4" name="Oval 75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55" name="Group 754"/>
          <p:cNvGrpSpPr/>
          <p:nvPr/>
        </p:nvGrpSpPr>
        <p:grpSpPr>
          <a:xfrm>
            <a:off x="8895038" y="4704659"/>
            <a:ext cx="422979" cy="593124"/>
            <a:chOff x="1554565" y="1727797"/>
            <a:chExt cx="501138" cy="702723"/>
          </a:xfrm>
          <a:solidFill>
            <a:schemeClr val="accent1"/>
          </a:solidFill>
        </p:grpSpPr>
        <p:sp>
          <p:nvSpPr>
            <p:cNvPr id="756" name="Oval 75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7" name="Oval 75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8" name="Oval 75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9" name="Oval 75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0" name="Oval 75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1" name="Group 760"/>
          <p:cNvGrpSpPr/>
          <p:nvPr/>
        </p:nvGrpSpPr>
        <p:grpSpPr>
          <a:xfrm>
            <a:off x="-180728" y="4704659"/>
            <a:ext cx="422979" cy="593124"/>
            <a:chOff x="1554565" y="1727797"/>
            <a:chExt cx="501138" cy="702723"/>
          </a:xfrm>
          <a:solidFill>
            <a:schemeClr val="accent1"/>
          </a:solidFill>
        </p:grpSpPr>
        <p:sp>
          <p:nvSpPr>
            <p:cNvPr id="762" name="Oval 76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3" name="Oval 76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4" name="Oval 76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5" name="Oval 76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6" name="Oval 76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7" name="Group 766"/>
          <p:cNvGrpSpPr/>
          <p:nvPr/>
        </p:nvGrpSpPr>
        <p:grpSpPr>
          <a:xfrm>
            <a:off x="90711" y="5457476"/>
            <a:ext cx="422979" cy="593124"/>
            <a:chOff x="1554565" y="1727797"/>
            <a:chExt cx="501138" cy="702723"/>
          </a:xfrm>
          <a:solidFill>
            <a:schemeClr val="accent1"/>
          </a:solidFill>
        </p:grpSpPr>
        <p:sp>
          <p:nvSpPr>
            <p:cNvPr id="768" name="Oval 7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9" name="Oval 7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0" name="Oval 7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1" name="Oval 7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2" name="Oval 7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3" name="Group 772"/>
          <p:cNvGrpSpPr/>
          <p:nvPr/>
        </p:nvGrpSpPr>
        <p:grpSpPr>
          <a:xfrm>
            <a:off x="624580" y="5457476"/>
            <a:ext cx="422979" cy="593124"/>
            <a:chOff x="1554565" y="1727797"/>
            <a:chExt cx="501138" cy="702723"/>
          </a:xfrm>
          <a:solidFill>
            <a:schemeClr val="tx2">
              <a:lumMod val="60000"/>
              <a:lumOff val="40000"/>
            </a:schemeClr>
          </a:solidFill>
        </p:grpSpPr>
        <p:sp>
          <p:nvSpPr>
            <p:cNvPr id="774" name="Oval 7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5" name="Oval 7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6" name="Oval 7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7" name="Oval 7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8" name="Oval 7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9" name="Group 778"/>
          <p:cNvGrpSpPr/>
          <p:nvPr/>
        </p:nvGrpSpPr>
        <p:grpSpPr>
          <a:xfrm>
            <a:off x="1158449" y="5457476"/>
            <a:ext cx="422979" cy="593124"/>
            <a:chOff x="1554565" y="1727797"/>
            <a:chExt cx="501138" cy="702723"/>
          </a:xfrm>
          <a:solidFill>
            <a:schemeClr val="accent1"/>
          </a:solidFill>
        </p:grpSpPr>
        <p:sp>
          <p:nvSpPr>
            <p:cNvPr id="780" name="Oval 7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1" name="Oval 7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2" name="Oval 7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3" name="Oval 7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4" name="Oval 7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85" name="Group 784"/>
          <p:cNvGrpSpPr/>
          <p:nvPr/>
        </p:nvGrpSpPr>
        <p:grpSpPr>
          <a:xfrm>
            <a:off x="1692318" y="5457476"/>
            <a:ext cx="422979" cy="593124"/>
            <a:chOff x="1554565" y="1727797"/>
            <a:chExt cx="501138" cy="702723"/>
          </a:xfrm>
          <a:solidFill>
            <a:schemeClr val="accent1"/>
          </a:solidFill>
        </p:grpSpPr>
        <p:sp>
          <p:nvSpPr>
            <p:cNvPr id="786" name="Oval 7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7" name="Oval 7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8" name="Oval 7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9" name="Oval 7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0" name="Oval 7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1" name="Group 790"/>
          <p:cNvGrpSpPr/>
          <p:nvPr/>
        </p:nvGrpSpPr>
        <p:grpSpPr>
          <a:xfrm>
            <a:off x="2226187" y="5457476"/>
            <a:ext cx="422979" cy="593124"/>
            <a:chOff x="1554565" y="1727797"/>
            <a:chExt cx="501138" cy="702723"/>
          </a:xfrm>
          <a:solidFill>
            <a:schemeClr val="accent1"/>
          </a:solidFill>
        </p:grpSpPr>
        <p:sp>
          <p:nvSpPr>
            <p:cNvPr id="792" name="Oval 7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3" name="Oval 7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4" name="Oval 7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5" name="Oval 7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6" name="Oval 7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97" name="Group 796"/>
          <p:cNvGrpSpPr/>
          <p:nvPr/>
        </p:nvGrpSpPr>
        <p:grpSpPr>
          <a:xfrm>
            <a:off x="2760056" y="5457476"/>
            <a:ext cx="422979" cy="593124"/>
            <a:chOff x="1554565" y="1727797"/>
            <a:chExt cx="501138" cy="702723"/>
          </a:xfrm>
          <a:solidFill>
            <a:schemeClr val="accent1"/>
          </a:solidFill>
        </p:grpSpPr>
        <p:sp>
          <p:nvSpPr>
            <p:cNvPr id="798" name="Oval 7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9" name="Oval 7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0" name="Oval 7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1" name="Oval 8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2" name="Oval 8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3" name="Group 802"/>
          <p:cNvGrpSpPr/>
          <p:nvPr/>
        </p:nvGrpSpPr>
        <p:grpSpPr>
          <a:xfrm>
            <a:off x="3293925" y="5457476"/>
            <a:ext cx="422979" cy="593124"/>
            <a:chOff x="1554565" y="1727797"/>
            <a:chExt cx="501138" cy="702723"/>
          </a:xfrm>
          <a:solidFill>
            <a:schemeClr val="accent6"/>
          </a:solidFill>
        </p:grpSpPr>
        <p:sp>
          <p:nvSpPr>
            <p:cNvPr id="804" name="Oval 8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5" name="Oval 8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6" name="Oval 8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7" name="Oval 8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8" name="Oval 8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9" name="Group 808"/>
          <p:cNvGrpSpPr/>
          <p:nvPr/>
        </p:nvGrpSpPr>
        <p:grpSpPr>
          <a:xfrm>
            <a:off x="3827794" y="5457476"/>
            <a:ext cx="422979" cy="593124"/>
            <a:chOff x="1554565" y="1727797"/>
            <a:chExt cx="501138" cy="702723"/>
          </a:xfrm>
          <a:solidFill>
            <a:schemeClr val="accent1"/>
          </a:solidFill>
        </p:grpSpPr>
        <p:sp>
          <p:nvSpPr>
            <p:cNvPr id="810" name="Oval 8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1" name="Oval 8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2" name="Oval 8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3" name="Oval 8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4" name="Oval 8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15" name="Group 814"/>
          <p:cNvGrpSpPr/>
          <p:nvPr/>
        </p:nvGrpSpPr>
        <p:grpSpPr>
          <a:xfrm>
            <a:off x="4361663" y="5457476"/>
            <a:ext cx="422979" cy="593124"/>
            <a:chOff x="1554565" y="1727797"/>
            <a:chExt cx="501138" cy="702723"/>
          </a:xfrm>
          <a:solidFill>
            <a:schemeClr val="accent1"/>
          </a:solidFill>
        </p:grpSpPr>
        <p:sp>
          <p:nvSpPr>
            <p:cNvPr id="816" name="Oval 8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7" name="Oval 8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8" name="Oval 8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9" name="Oval 8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0" name="Oval 8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1" name="Group 820"/>
          <p:cNvGrpSpPr/>
          <p:nvPr/>
        </p:nvGrpSpPr>
        <p:grpSpPr>
          <a:xfrm>
            <a:off x="4895532" y="5457476"/>
            <a:ext cx="422979" cy="593124"/>
            <a:chOff x="1554565" y="1727797"/>
            <a:chExt cx="501138" cy="702723"/>
          </a:xfrm>
          <a:solidFill>
            <a:schemeClr val="accent1"/>
          </a:solidFill>
        </p:grpSpPr>
        <p:sp>
          <p:nvSpPr>
            <p:cNvPr id="822" name="Oval 82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3" name="Oval 82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4" name="Oval 82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5" name="Oval 82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6" name="Oval 82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7" name="Group 826"/>
          <p:cNvGrpSpPr/>
          <p:nvPr/>
        </p:nvGrpSpPr>
        <p:grpSpPr>
          <a:xfrm>
            <a:off x="5429401" y="5457476"/>
            <a:ext cx="422979" cy="593124"/>
            <a:chOff x="1554565" y="1727797"/>
            <a:chExt cx="501138" cy="702723"/>
          </a:xfrm>
          <a:solidFill>
            <a:schemeClr val="accent1"/>
          </a:solidFill>
        </p:grpSpPr>
        <p:sp>
          <p:nvSpPr>
            <p:cNvPr id="828" name="Oval 82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9" name="Oval 82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0" name="Oval 82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1" name="Oval 83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2" name="Oval 83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3" name="Group 832"/>
          <p:cNvGrpSpPr/>
          <p:nvPr/>
        </p:nvGrpSpPr>
        <p:grpSpPr>
          <a:xfrm>
            <a:off x="5963270" y="5457476"/>
            <a:ext cx="422979" cy="593124"/>
            <a:chOff x="1554565" y="1727797"/>
            <a:chExt cx="501138" cy="702723"/>
          </a:xfrm>
          <a:solidFill>
            <a:schemeClr val="accent1"/>
          </a:solidFill>
        </p:grpSpPr>
        <p:sp>
          <p:nvSpPr>
            <p:cNvPr id="834" name="Oval 83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5" name="Oval 83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6" name="Oval 83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7" name="Oval 83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8" name="Oval 83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9" name="Group 838"/>
          <p:cNvGrpSpPr/>
          <p:nvPr/>
        </p:nvGrpSpPr>
        <p:grpSpPr>
          <a:xfrm>
            <a:off x="6497139" y="5457476"/>
            <a:ext cx="422979" cy="593124"/>
            <a:chOff x="1554565" y="1727797"/>
            <a:chExt cx="501138" cy="702723"/>
          </a:xfrm>
          <a:solidFill>
            <a:schemeClr val="accent1"/>
          </a:solidFill>
        </p:grpSpPr>
        <p:sp>
          <p:nvSpPr>
            <p:cNvPr id="840" name="Oval 83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1" name="Oval 84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2" name="Oval 84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3" name="Oval 84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4" name="Oval 84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45" name="Group 844"/>
          <p:cNvGrpSpPr/>
          <p:nvPr/>
        </p:nvGrpSpPr>
        <p:grpSpPr>
          <a:xfrm>
            <a:off x="7031008" y="5457476"/>
            <a:ext cx="422979" cy="593124"/>
            <a:chOff x="1554565" y="1727797"/>
            <a:chExt cx="501138" cy="702723"/>
          </a:xfrm>
          <a:solidFill>
            <a:schemeClr val="accent1"/>
          </a:solidFill>
        </p:grpSpPr>
        <p:sp>
          <p:nvSpPr>
            <p:cNvPr id="846" name="Oval 84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7" name="Oval 84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8" name="Oval 84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9" name="Oval 84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0" name="Oval 84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1" name="Group 850"/>
          <p:cNvGrpSpPr/>
          <p:nvPr/>
        </p:nvGrpSpPr>
        <p:grpSpPr>
          <a:xfrm>
            <a:off x="7564877" y="5457476"/>
            <a:ext cx="422979" cy="593124"/>
            <a:chOff x="1554565" y="1727797"/>
            <a:chExt cx="501138" cy="702723"/>
          </a:xfrm>
          <a:solidFill>
            <a:schemeClr val="accent1"/>
          </a:solidFill>
        </p:grpSpPr>
        <p:sp>
          <p:nvSpPr>
            <p:cNvPr id="852" name="Oval 85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3" name="Oval 85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4" name="Oval 85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5" name="Oval 85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6" name="Oval 85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57" name="Group 856"/>
          <p:cNvGrpSpPr/>
          <p:nvPr/>
        </p:nvGrpSpPr>
        <p:grpSpPr>
          <a:xfrm>
            <a:off x="8098746" y="5457476"/>
            <a:ext cx="422979" cy="593124"/>
            <a:chOff x="1554565" y="1727797"/>
            <a:chExt cx="501138" cy="702723"/>
          </a:xfrm>
          <a:solidFill>
            <a:schemeClr val="accent1"/>
          </a:solidFill>
        </p:grpSpPr>
        <p:sp>
          <p:nvSpPr>
            <p:cNvPr id="858" name="Oval 85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9" name="Oval 85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0" name="Oval 85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1" name="Oval 86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2" name="Oval 86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3" name="Group 862"/>
          <p:cNvGrpSpPr/>
          <p:nvPr/>
        </p:nvGrpSpPr>
        <p:grpSpPr>
          <a:xfrm>
            <a:off x="8632608" y="5457476"/>
            <a:ext cx="422979" cy="593124"/>
            <a:chOff x="1554565" y="1727797"/>
            <a:chExt cx="501138" cy="702723"/>
          </a:xfrm>
          <a:solidFill>
            <a:schemeClr val="accent1"/>
          </a:solidFill>
        </p:grpSpPr>
        <p:sp>
          <p:nvSpPr>
            <p:cNvPr id="864" name="Oval 86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5" name="Oval 86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6" name="Oval 86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7" name="Oval 86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8" name="Oval 86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9" name="Group 868"/>
          <p:cNvGrpSpPr/>
          <p:nvPr/>
        </p:nvGrpSpPr>
        <p:grpSpPr>
          <a:xfrm>
            <a:off x="-443158" y="5457476"/>
            <a:ext cx="422979" cy="593124"/>
            <a:chOff x="1554565" y="1727797"/>
            <a:chExt cx="501138" cy="702723"/>
          </a:xfrm>
          <a:solidFill>
            <a:schemeClr val="accent1"/>
          </a:solidFill>
        </p:grpSpPr>
        <p:sp>
          <p:nvSpPr>
            <p:cNvPr id="870" name="Oval 86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1" name="Oval 87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2" name="Oval 87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3" name="Oval 87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4" name="Oval 87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75" name="Group 874"/>
          <p:cNvGrpSpPr/>
          <p:nvPr/>
        </p:nvGrpSpPr>
        <p:grpSpPr>
          <a:xfrm>
            <a:off x="359176" y="6216840"/>
            <a:ext cx="422979" cy="593124"/>
            <a:chOff x="1554565" y="1727797"/>
            <a:chExt cx="501138" cy="702723"/>
          </a:xfrm>
          <a:solidFill>
            <a:schemeClr val="accent1"/>
          </a:solidFill>
        </p:grpSpPr>
        <p:sp>
          <p:nvSpPr>
            <p:cNvPr id="876" name="Oval 87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7" name="Oval 87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8" name="Oval 87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9" name="Oval 87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0" name="Oval 87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1" name="Group 880"/>
          <p:cNvGrpSpPr/>
          <p:nvPr/>
        </p:nvGrpSpPr>
        <p:grpSpPr>
          <a:xfrm>
            <a:off x="893045" y="6216840"/>
            <a:ext cx="422979" cy="593124"/>
            <a:chOff x="1554565" y="1727797"/>
            <a:chExt cx="501138" cy="702723"/>
          </a:xfrm>
          <a:solidFill>
            <a:schemeClr val="accent1"/>
          </a:solidFill>
        </p:grpSpPr>
        <p:sp>
          <p:nvSpPr>
            <p:cNvPr id="882" name="Oval 8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3" name="Oval 8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4" name="Oval 8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5" name="Oval 8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6" name="Oval 8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87" name="Group 886"/>
          <p:cNvGrpSpPr/>
          <p:nvPr/>
        </p:nvGrpSpPr>
        <p:grpSpPr>
          <a:xfrm>
            <a:off x="1426914" y="6216840"/>
            <a:ext cx="422979" cy="593124"/>
            <a:chOff x="1554565" y="1727797"/>
            <a:chExt cx="501138" cy="702723"/>
          </a:xfrm>
          <a:solidFill>
            <a:schemeClr val="accent1"/>
          </a:solidFill>
        </p:grpSpPr>
        <p:sp>
          <p:nvSpPr>
            <p:cNvPr id="888" name="Oval 8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9" name="Oval 8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0" name="Oval 8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1" name="Oval 8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2" name="Oval 8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3" name="Group 892"/>
          <p:cNvGrpSpPr/>
          <p:nvPr/>
        </p:nvGrpSpPr>
        <p:grpSpPr>
          <a:xfrm>
            <a:off x="1960783" y="6216840"/>
            <a:ext cx="422979" cy="593124"/>
            <a:chOff x="1554565" y="1727797"/>
            <a:chExt cx="501138" cy="702723"/>
          </a:xfrm>
          <a:solidFill>
            <a:schemeClr val="accent1"/>
          </a:solidFill>
        </p:grpSpPr>
        <p:sp>
          <p:nvSpPr>
            <p:cNvPr id="894" name="Oval 8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5" name="Oval 8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6" name="Oval 8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7" name="Oval 8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8" name="Oval 8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9" name="Group 898"/>
          <p:cNvGrpSpPr/>
          <p:nvPr/>
        </p:nvGrpSpPr>
        <p:grpSpPr>
          <a:xfrm>
            <a:off x="2494652" y="6216840"/>
            <a:ext cx="422979" cy="593124"/>
            <a:chOff x="1554565" y="1727797"/>
            <a:chExt cx="501138" cy="702723"/>
          </a:xfrm>
          <a:solidFill>
            <a:schemeClr val="tx2">
              <a:lumMod val="60000"/>
              <a:lumOff val="40000"/>
            </a:schemeClr>
          </a:solidFill>
        </p:grpSpPr>
        <p:sp>
          <p:nvSpPr>
            <p:cNvPr id="900" name="Oval 8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1" name="Oval 9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2" name="Oval 9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3" name="Oval 9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4" name="Oval 9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05" name="Group 904"/>
          <p:cNvGrpSpPr/>
          <p:nvPr/>
        </p:nvGrpSpPr>
        <p:grpSpPr>
          <a:xfrm>
            <a:off x="3028521" y="6216840"/>
            <a:ext cx="422979" cy="593124"/>
            <a:chOff x="1554565" y="1727797"/>
            <a:chExt cx="501138" cy="702723"/>
          </a:xfrm>
          <a:solidFill>
            <a:schemeClr val="accent1"/>
          </a:solidFill>
        </p:grpSpPr>
        <p:sp>
          <p:nvSpPr>
            <p:cNvPr id="906" name="Oval 9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7" name="Oval 9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8" name="Oval 9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9" name="Oval 9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0" name="Oval 9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1" name="Group 910"/>
          <p:cNvGrpSpPr/>
          <p:nvPr/>
        </p:nvGrpSpPr>
        <p:grpSpPr>
          <a:xfrm>
            <a:off x="3562390" y="6216840"/>
            <a:ext cx="422979" cy="593124"/>
            <a:chOff x="1554565" y="1727797"/>
            <a:chExt cx="501138" cy="702723"/>
          </a:xfrm>
          <a:solidFill>
            <a:schemeClr val="accent1"/>
          </a:solidFill>
        </p:grpSpPr>
        <p:sp>
          <p:nvSpPr>
            <p:cNvPr id="912" name="Oval 9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3" name="Oval 9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4" name="Oval 9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5" name="Oval 9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6" name="Oval 9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7" name="Group 916"/>
          <p:cNvGrpSpPr/>
          <p:nvPr/>
        </p:nvGrpSpPr>
        <p:grpSpPr>
          <a:xfrm>
            <a:off x="4096259" y="6216840"/>
            <a:ext cx="422979" cy="593124"/>
            <a:chOff x="1554565" y="1727797"/>
            <a:chExt cx="501138" cy="702723"/>
          </a:xfrm>
          <a:solidFill>
            <a:schemeClr val="accent1"/>
          </a:solidFill>
        </p:grpSpPr>
        <p:sp>
          <p:nvSpPr>
            <p:cNvPr id="918" name="Oval 9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9" name="Oval 9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0" name="Oval 9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1" name="Oval 9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2" name="Oval 9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3" name="Group 922"/>
          <p:cNvGrpSpPr/>
          <p:nvPr/>
        </p:nvGrpSpPr>
        <p:grpSpPr>
          <a:xfrm>
            <a:off x="4630128" y="6216840"/>
            <a:ext cx="422979" cy="593124"/>
            <a:chOff x="1554565" y="1727797"/>
            <a:chExt cx="501138" cy="702723"/>
          </a:xfrm>
          <a:solidFill>
            <a:schemeClr val="accent1"/>
          </a:solidFill>
        </p:grpSpPr>
        <p:sp>
          <p:nvSpPr>
            <p:cNvPr id="924" name="Oval 9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5" name="Oval 9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6" name="Oval 9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7" name="Oval 9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8" name="Oval 9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9" name="Group 928"/>
          <p:cNvGrpSpPr/>
          <p:nvPr/>
        </p:nvGrpSpPr>
        <p:grpSpPr>
          <a:xfrm>
            <a:off x="5163997" y="6216840"/>
            <a:ext cx="422979" cy="593124"/>
            <a:chOff x="1554565" y="1727797"/>
            <a:chExt cx="501138" cy="702723"/>
          </a:xfrm>
          <a:solidFill>
            <a:schemeClr val="accent1"/>
          </a:solidFill>
        </p:grpSpPr>
        <p:sp>
          <p:nvSpPr>
            <p:cNvPr id="930" name="Oval 9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1" name="Oval 9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2" name="Oval 9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3" name="Oval 9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4" name="Oval 9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35" name="Group 934"/>
          <p:cNvGrpSpPr/>
          <p:nvPr/>
        </p:nvGrpSpPr>
        <p:grpSpPr>
          <a:xfrm>
            <a:off x="5697866" y="6216840"/>
            <a:ext cx="422979" cy="593124"/>
            <a:chOff x="1554565" y="1727797"/>
            <a:chExt cx="501138" cy="702723"/>
          </a:xfrm>
          <a:solidFill>
            <a:schemeClr val="accent1"/>
          </a:solidFill>
        </p:grpSpPr>
        <p:sp>
          <p:nvSpPr>
            <p:cNvPr id="936" name="Oval 93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7" name="Oval 93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8" name="Oval 93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9" name="Oval 93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0" name="Oval 93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1" name="Group 940"/>
          <p:cNvGrpSpPr/>
          <p:nvPr/>
        </p:nvGrpSpPr>
        <p:grpSpPr>
          <a:xfrm>
            <a:off x="6231735" y="6216840"/>
            <a:ext cx="422979" cy="593124"/>
            <a:chOff x="1554565" y="1727797"/>
            <a:chExt cx="501138" cy="702723"/>
          </a:xfrm>
          <a:solidFill>
            <a:schemeClr val="accent1"/>
          </a:solidFill>
        </p:grpSpPr>
        <p:sp>
          <p:nvSpPr>
            <p:cNvPr id="942" name="Oval 94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3" name="Oval 94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4" name="Oval 94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5" name="Oval 94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6" name="Oval 94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7" name="Group 946"/>
          <p:cNvGrpSpPr/>
          <p:nvPr/>
        </p:nvGrpSpPr>
        <p:grpSpPr>
          <a:xfrm>
            <a:off x="6765604" y="6216840"/>
            <a:ext cx="422979" cy="593124"/>
            <a:chOff x="1554565" y="1727797"/>
            <a:chExt cx="501138" cy="702723"/>
          </a:xfrm>
          <a:solidFill>
            <a:schemeClr val="accent1"/>
          </a:solidFill>
        </p:grpSpPr>
        <p:sp>
          <p:nvSpPr>
            <p:cNvPr id="948" name="Oval 94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9" name="Oval 94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0" name="Oval 94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1" name="Oval 95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2" name="Oval 95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3" name="Group 952"/>
          <p:cNvGrpSpPr/>
          <p:nvPr/>
        </p:nvGrpSpPr>
        <p:grpSpPr>
          <a:xfrm>
            <a:off x="7299473" y="6216840"/>
            <a:ext cx="422979" cy="593124"/>
            <a:chOff x="1554565" y="1727797"/>
            <a:chExt cx="501138" cy="702723"/>
          </a:xfrm>
          <a:solidFill>
            <a:schemeClr val="accent1"/>
          </a:solidFill>
        </p:grpSpPr>
        <p:sp>
          <p:nvSpPr>
            <p:cNvPr id="954" name="Oval 95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5" name="Oval 95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6" name="Oval 95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7" name="Oval 95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8" name="Oval 95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9" name="Group 958"/>
          <p:cNvGrpSpPr/>
          <p:nvPr/>
        </p:nvGrpSpPr>
        <p:grpSpPr>
          <a:xfrm>
            <a:off x="7833342" y="6216840"/>
            <a:ext cx="422979" cy="593124"/>
            <a:chOff x="1554565" y="1727797"/>
            <a:chExt cx="501138" cy="702723"/>
          </a:xfrm>
          <a:solidFill>
            <a:schemeClr val="accent1"/>
          </a:solidFill>
        </p:grpSpPr>
        <p:sp>
          <p:nvSpPr>
            <p:cNvPr id="960" name="Oval 95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1" name="Oval 96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2" name="Oval 96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3" name="Oval 96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4" name="Oval 96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65" name="Group 964"/>
          <p:cNvGrpSpPr/>
          <p:nvPr/>
        </p:nvGrpSpPr>
        <p:grpSpPr>
          <a:xfrm>
            <a:off x="8367211" y="6216840"/>
            <a:ext cx="422979" cy="593124"/>
            <a:chOff x="1554565" y="1727797"/>
            <a:chExt cx="501138" cy="702723"/>
          </a:xfrm>
          <a:solidFill>
            <a:schemeClr val="accent1"/>
          </a:solidFill>
        </p:grpSpPr>
        <p:sp>
          <p:nvSpPr>
            <p:cNvPr id="966" name="Oval 9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7" name="Oval 9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8" name="Oval 9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9" name="Oval 9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0" name="Oval 9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1" name="Group 970"/>
          <p:cNvGrpSpPr/>
          <p:nvPr/>
        </p:nvGrpSpPr>
        <p:grpSpPr>
          <a:xfrm>
            <a:off x="8901073" y="6216840"/>
            <a:ext cx="422979" cy="593124"/>
            <a:chOff x="1554565" y="1727797"/>
            <a:chExt cx="501138" cy="702723"/>
          </a:xfrm>
          <a:solidFill>
            <a:schemeClr val="accent1"/>
          </a:solidFill>
        </p:grpSpPr>
        <p:sp>
          <p:nvSpPr>
            <p:cNvPr id="972" name="Oval 9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3" name="Oval 9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4" name="Oval 9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5" name="Oval 9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6" name="Oval 9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7" name="Group 976"/>
          <p:cNvGrpSpPr/>
          <p:nvPr/>
        </p:nvGrpSpPr>
        <p:grpSpPr>
          <a:xfrm>
            <a:off x="-174693" y="6216840"/>
            <a:ext cx="422979" cy="593124"/>
            <a:chOff x="1554565" y="1727797"/>
            <a:chExt cx="501138" cy="702723"/>
          </a:xfrm>
          <a:solidFill>
            <a:schemeClr val="accent1"/>
          </a:solidFill>
        </p:grpSpPr>
        <p:sp>
          <p:nvSpPr>
            <p:cNvPr id="978" name="Oval 9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9" name="Oval 9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0" name="Oval 9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1" name="Oval 9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2" name="Oval 9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83" name="TextBox 982"/>
          <p:cNvSpPr txBox="1"/>
          <p:nvPr/>
        </p:nvSpPr>
        <p:spPr>
          <a:xfrm>
            <a:off x="1721370" y="1257673"/>
            <a:ext cx="5148867" cy="523220"/>
          </a:xfrm>
          <a:prstGeom prst="rect">
            <a:avLst/>
          </a:prstGeom>
          <a:noFill/>
        </p:spPr>
        <p:txBody>
          <a:bodyPr wrap="square" rtlCol="0">
            <a:spAutoFit/>
          </a:bodyPr>
          <a:lstStyle/>
          <a:p>
            <a:pPr algn="ctr"/>
            <a:r>
              <a:rPr lang="en-US" sz="2800" dirty="0">
                <a:solidFill>
                  <a:srgbClr val="FF0000"/>
                </a:solidFill>
              </a:rPr>
              <a:t>Purposive Sampling</a:t>
            </a:r>
          </a:p>
        </p:txBody>
      </p:sp>
    </p:spTree>
    <p:extLst>
      <p:ext uri="{BB962C8B-B14F-4D97-AF65-F5344CB8AC3E}">
        <p14:creationId xmlns:p14="http://schemas.microsoft.com/office/powerpoint/2010/main" val="205739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5" name="Group 364"/>
          <p:cNvGrpSpPr/>
          <p:nvPr/>
        </p:nvGrpSpPr>
        <p:grpSpPr>
          <a:xfrm>
            <a:off x="2759451" y="2413478"/>
            <a:ext cx="422979" cy="593124"/>
            <a:chOff x="1554565" y="1727797"/>
            <a:chExt cx="501138" cy="702723"/>
          </a:xfrm>
          <a:solidFill>
            <a:schemeClr val="accent6"/>
          </a:solidFill>
        </p:grpSpPr>
        <p:sp>
          <p:nvSpPr>
            <p:cNvPr id="366" name="Oval 3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7" name="Oval 3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Oval 3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9" name="Oval 3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Oval 3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1" name="Group 370"/>
          <p:cNvGrpSpPr/>
          <p:nvPr/>
        </p:nvGrpSpPr>
        <p:grpSpPr>
          <a:xfrm>
            <a:off x="3293320" y="2413478"/>
            <a:ext cx="422979" cy="593124"/>
            <a:chOff x="1554565" y="1727797"/>
            <a:chExt cx="501138" cy="702723"/>
          </a:xfrm>
          <a:solidFill>
            <a:schemeClr val="accent6"/>
          </a:solidFill>
        </p:grpSpPr>
        <p:sp>
          <p:nvSpPr>
            <p:cNvPr id="372" name="Oval 3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Oval 3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Oval 3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5" name="Oval 3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Oval 3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7" name="Group 376"/>
          <p:cNvGrpSpPr/>
          <p:nvPr/>
        </p:nvGrpSpPr>
        <p:grpSpPr>
          <a:xfrm>
            <a:off x="3827189" y="2413478"/>
            <a:ext cx="422979" cy="593124"/>
            <a:chOff x="1554565" y="1727797"/>
            <a:chExt cx="501138" cy="702723"/>
          </a:xfrm>
          <a:solidFill>
            <a:schemeClr val="accent6"/>
          </a:solidFill>
        </p:grpSpPr>
        <p:sp>
          <p:nvSpPr>
            <p:cNvPr id="378" name="Oval 3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9" name="Oval 3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0" name="Oval 3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1" name="Oval 3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 name="Oval 3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3" name="Group 382"/>
          <p:cNvGrpSpPr/>
          <p:nvPr/>
        </p:nvGrpSpPr>
        <p:grpSpPr>
          <a:xfrm>
            <a:off x="4361058" y="2413478"/>
            <a:ext cx="422979" cy="593124"/>
            <a:chOff x="1554565" y="1727797"/>
            <a:chExt cx="501138" cy="702723"/>
          </a:xfrm>
          <a:solidFill>
            <a:schemeClr val="accent6"/>
          </a:solidFill>
        </p:grpSpPr>
        <p:sp>
          <p:nvSpPr>
            <p:cNvPr id="384" name="Oval 3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5" name="Oval 3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6" name="Oval 3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7" name="Oval 3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8" name="Oval 3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9" name="Group 388"/>
          <p:cNvGrpSpPr/>
          <p:nvPr/>
        </p:nvGrpSpPr>
        <p:grpSpPr>
          <a:xfrm>
            <a:off x="4894927" y="2413478"/>
            <a:ext cx="422979" cy="593124"/>
            <a:chOff x="1554565" y="1727797"/>
            <a:chExt cx="501138" cy="702723"/>
          </a:xfrm>
          <a:solidFill>
            <a:schemeClr val="accent6"/>
          </a:solidFill>
        </p:grpSpPr>
        <p:sp>
          <p:nvSpPr>
            <p:cNvPr id="390" name="Oval 3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Oval 3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2" name="Oval 3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3" name="Oval 3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4" name="Oval 3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5" name="Group 394"/>
          <p:cNvGrpSpPr/>
          <p:nvPr/>
        </p:nvGrpSpPr>
        <p:grpSpPr>
          <a:xfrm>
            <a:off x="5428796" y="2413478"/>
            <a:ext cx="422979" cy="593124"/>
            <a:chOff x="1554565" y="1727797"/>
            <a:chExt cx="501138" cy="702723"/>
          </a:xfrm>
          <a:solidFill>
            <a:schemeClr val="accent6"/>
          </a:solidFill>
        </p:grpSpPr>
        <p:sp>
          <p:nvSpPr>
            <p:cNvPr id="396" name="Oval 3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7" name="Oval 3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8" name="Oval 3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 name="Oval 3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0" name="Oval 3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1" name="Group 400"/>
          <p:cNvGrpSpPr/>
          <p:nvPr/>
        </p:nvGrpSpPr>
        <p:grpSpPr>
          <a:xfrm>
            <a:off x="5962665" y="2413478"/>
            <a:ext cx="422979" cy="593124"/>
            <a:chOff x="1554565" y="1727797"/>
            <a:chExt cx="501138" cy="702723"/>
          </a:xfrm>
          <a:solidFill>
            <a:schemeClr val="accent6"/>
          </a:solidFill>
        </p:grpSpPr>
        <p:sp>
          <p:nvSpPr>
            <p:cNvPr id="402" name="Oval 4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3" name="Oval 4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4" name="Oval 4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5" name="Oval 4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6" name="Oval 4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7" name="Group 466"/>
          <p:cNvGrpSpPr/>
          <p:nvPr/>
        </p:nvGrpSpPr>
        <p:grpSpPr>
          <a:xfrm>
            <a:off x="2498200" y="3185933"/>
            <a:ext cx="422979" cy="593124"/>
            <a:chOff x="1554565" y="1727797"/>
            <a:chExt cx="501138" cy="702723"/>
          </a:xfrm>
          <a:solidFill>
            <a:schemeClr val="accent6"/>
          </a:solidFill>
        </p:grpSpPr>
        <p:sp>
          <p:nvSpPr>
            <p:cNvPr id="468" name="Oval 46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9" name="Oval 46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0" name="Oval 46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1" name="Oval 47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2" name="Oval 47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3" name="Group 472"/>
          <p:cNvGrpSpPr/>
          <p:nvPr/>
        </p:nvGrpSpPr>
        <p:grpSpPr>
          <a:xfrm>
            <a:off x="3032069" y="3185933"/>
            <a:ext cx="422979" cy="593124"/>
            <a:chOff x="1554565" y="1727797"/>
            <a:chExt cx="501138" cy="702723"/>
          </a:xfrm>
          <a:solidFill>
            <a:schemeClr val="accent6"/>
          </a:solidFill>
        </p:grpSpPr>
        <p:sp>
          <p:nvSpPr>
            <p:cNvPr id="474" name="Oval 4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5" name="Oval 4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Oval 4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Oval 4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Oval 4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9" name="Group 478"/>
          <p:cNvGrpSpPr/>
          <p:nvPr/>
        </p:nvGrpSpPr>
        <p:grpSpPr>
          <a:xfrm>
            <a:off x="3565938" y="3185933"/>
            <a:ext cx="422979" cy="593124"/>
            <a:chOff x="1554565" y="1727797"/>
            <a:chExt cx="501138" cy="702723"/>
          </a:xfrm>
          <a:solidFill>
            <a:schemeClr val="accent6"/>
          </a:solidFill>
        </p:grpSpPr>
        <p:sp>
          <p:nvSpPr>
            <p:cNvPr id="480" name="Oval 4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Oval 4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Oval 4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Oval 4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Oval 4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85" name="Group 484"/>
          <p:cNvGrpSpPr/>
          <p:nvPr/>
        </p:nvGrpSpPr>
        <p:grpSpPr>
          <a:xfrm>
            <a:off x="4099807" y="3185933"/>
            <a:ext cx="422979" cy="593124"/>
            <a:chOff x="1554565" y="1727797"/>
            <a:chExt cx="501138" cy="702723"/>
          </a:xfrm>
          <a:solidFill>
            <a:schemeClr val="accent6"/>
          </a:solidFill>
        </p:grpSpPr>
        <p:sp>
          <p:nvSpPr>
            <p:cNvPr id="486" name="Oval 48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Oval 48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Oval 48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Oval 48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Oval 48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1" name="Group 490"/>
          <p:cNvGrpSpPr/>
          <p:nvPr/>
        </p:nvGrpSpPr>
        <p:grpSpPr>
          <a:xfrm>
            <a:off x="4633676" y="3185933"/>
            <a:ext cx="422979" cy="593124"/>
            <a:chOff x="1554565" y="1727797"/>
            <a:chExt cx="501138" cy="702723"/>
          </a:xfrm>
          <a:solidFill>
            <a:schemeClr val="accent6"/>
          </a:solidFill>
        </p:grpSpPr>
        <p:sp>
          <p:nvSpPr>
            <p:cNvPr id="492" name="Oval 49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Oval 49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Oval 49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Oval 49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Oval 49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7" name="Group 496"/>
          <p:cNvGrpSpPr/>
          <p:nvPr/>
        </p:nvGrpSpPr>
        <p:grpSpPr>
          <a:xfrm>
            <a:off x="5167545" y="3185933"/>
            <a:ext cx="422979" cy="593124"/>
            <a:chOff x="1554565" y="1727797"/>
            <a:chExt cx="501138" cy="702723"/>
          </a:xfrm>
          <a:solidFill>
            <a:schemeClr val="accent6"/>
          </a:solidFill>
        </p:grpSpPr>
        <p:sp>
          <p:nvSpPr>
            <p:cNvPr id="498" name="Oval 4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9" name="Oval 4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0" name="Oval 4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1" name="Oval 5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2" name="Oval 5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3" name="Group 502"/>
          <p:cNvGrpSpPr/>
          <p:nvPr/>
        </p:nvGrpSpPr>
        <p:grpSpPr>
          <a:xfrm>
            <a:off x="5701414" y="3185933"/>
            <a:ext cx="422979" cy="593124"/>
            <a:chOff x="1554565" y="1727797"/>
            <a:chExt cx="501138" cy="702723"/>
          </a:xfrm>
          <a:solidFill>
            <a:schemeClr val="accent6"/>
          </a:solidFill>
        </p:grpSpPr>
        <p:sp>
          <p:nvSpPr>
            <p:cNvPr id="504" name="Oval 5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5" name="Oval 5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6" name="Oval 5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7" name="Oval 5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8" name="Oval 5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9" name="Group 508"/>
          <p:cNvGrpSpPr/>
          <p:nvPr/>
        </p:nvGrpSpPr>
        <p:grpSpPr>
          <a:xfrm>
            <a:off x="6235283" y="3185933"/>
            <a:ext cx="422979" cy="593124"/>
            <a:chOff x="1554565" y="1727797"/>
            <a:chExt cx="501138" cy="702723"/>
          </a:xfrm>
          <a:solidFill>
            <a:schemeClr val="accent6"/>
          </a:solidFill>
        </p:grpSpPr>
        <p:sp>
          <p:nvSpPr>
            <p:cNvPr id="510" name="Oval 5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1" name="Oval 5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 name="Oval 5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3" name="Oval 5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4" name="Oval 5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5" name="Group 514"/>
          <p:cNvGrpSpPr/>
          <p:nvPr/>
        </p:nvGrpSpPr>
        <p:grpSpPr>
          <a:xfrm>
            <a:off x="6769152" y="3185933"/>
            <a:ext cx="422979" cy="593124"/>
            <a:chOff x="1554565" y="1727797"/>
            <a:chExt cx="501138" cy="702723"/>
          </a:xfrm>
          <a:solidFill>
            <a:schemeClr val="accent6"/>
          </a:solidFill>
        </p:grpSpPr>
        <p:sp>
          <p:nvSpPr>
            <p:cNvPr id="516" name="Oval 5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7" name="Oval 5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8" name="Oval 5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9" name="Oval 5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0" name="Oval 5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1" name="Group 580"/>
          <p:cNvGrpSpPr/>
          <p:nvPr/>
        </p:nvGrpSpPr>
        <p:grpSpPr>
          <a:xfrm>
            <a:off x="2749868" y="3958388"/>
            <a:ext cx="422979" cy="593124"/>
            <a:chOff x="1554565" y="1727797"/>
            <a:chExt cx="501138" cy="702723"/>
          </a:xfrm>
          <a:solidFill>
            <a:schemeClr val="accent6"/>
          </a:solidFill>
        </p:grpSpPr>
        <p:sp>
          <p:nvSpPr>
            <p:cNvPr id="582" name="Oval 5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3" name="Oval 5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4" name="Oval 5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5" name="Oval 5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6" name="Oval 5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7" name="Group 586"/>
          <p:cNvGrpSpPr/>
          <p:nvPr/>
        </p:nvGrpSpPr>
        <p:grpSpPr>
          <a:xfrm>
            <a:off x="3283737" y="3958388"/>
            <a:ext cx="422979" cy="593124"/>
            <a:chOff x="1554565" y="1727797"/>
            <a:chExt cx="501138" cy="702723"/>
          </a:xfrm>
          <a:solidFill>
            <a:schemeClr val="accent6"/>
          </a:solidFill>
        </p:grpSpPr>
        <p:sp>
          <p:nvSpPr>
            <p:cNvPr id="588" name="Oval 5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9" name="Oval 5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0" name="Oval 5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1" name="Oval 5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2" name="Oval 5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3" name="Group 592"/>
          <p:cNvGrpSpPr/>
          <p:nvPr/>
        </p:nvGrpSpPr>
        <p:grpSpPr>
          <a:xfrm>
            <a:off x="3817606" y="3958388"/>
            <a:ext cx="422979" cy="593124"/>
            <a:chOff x="1554565" y="1727797"/>
            <a:chExt cx="501138" cy="702723"/>
          </a:xfrm>
          <a:solidFill>
            <a:schemeClr val="accent6"/>
          </a:solidFill>
        </p:grpSpPr>
        <p:sp>
          <p:nvSpPr>
            <p:cNvPr id="594" name="Oval 5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5" name="Oval 5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6" name="Oval 5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7" name="Oval 5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8" name="Oval 5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9" name="Group 598"/>
          <p:cNvGrpSpPr/>
          <p:nvPr/>
        </p:nvGrpSpPr>
        <p:grpSpPr>
          <a:xfrm>
            <a:off x="4351475" y="3958388"/>
            <a:ext cx="422979" cy="593124"/>
            <a:chOff x="1554565" y="1727797"/>
            <a:chExt cx="501138" cy="702723"/>
          </a:xfrm>
          <a:solidFill>
            <a:schemeClr val="accent6"/>
          </a:solidFill>
        </p:grpSpPr>
        <p:sp>
          <p:nvSpPr>
            <p:cNvPr id="600" name="Oval 59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1" name="Oval 60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2" name="Oval 60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3" name="Oval 60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4" name="Oval 60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05" name="Group 604"/>
          <p:cNvGrpSpPr/>
          <p:nvPr/>
        </p:nvGrpSpPr>
        <p:grpSpPr>
          <a:xfrm>
            <a:off x="4885344" y="3958388"/>
            <a:ext cx="422979" cy="593124"/>
            <a:chOff x="1554565" y="1727797"/>
            <a:chExt cx="501138" cy="702723"/>
          </a:xfrm>
          <a:solidFill>
            <a:schemeClr val="accent6"/>
          </a:solidFill>
        </p:grpSpPr>
        <p:sp>
          <p:nvSpPr>
            <p:cNvPr id="606" name="Oval 6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7" name="Oval 6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8" name="Oval 6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9" name="Oval 6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0" name="Oval 6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1" name="Group 610"/>
          <p:cNvGrpSpPr/>
          <p:nvPr/>
        </p:nvGrpSpPr>
        <p:grpSpPr>
          <a:xfrm>
            <a:off x="5419213" y="3958388"/>
            <a:ext cx="422979" cy="593124"/>
            <a:chOff x="1554565" y="1727797"/>
            <a:chExt cx="501138" cy="702723"/>
          </a:xfrm>
          <a:solidFill>
            <a:schemeClr val="accent6"/>
          </a:solidFill>
        </p:grpSpPr>
        <p:sp>
          <p:nvSpPr>
            <p:cNvPr id="612" name="Oval 6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3" name="Oval 6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4" name="Oval 6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5" name="Oval 6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6" name="Oval 6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7" name="Group 616"/>
          <p:cNvGrpSpPr/>
          <p:nvPr/>
        </p:nvGrpSpPr>
        <p:grpSpPr>
          <a:xfrm>
            <a:off x="5953082" y="3958388"/>
            <a:ext cx="422979" cy="593124"/>
            <a:chOff x="1554565" y="1727797"/>
            <a:chExt cx="501138" cy="702723"/>
          </a:xfrm>
          <a:solidFill>
            <a:schemeClr val="accent6"/>
          </a:solidFill>
        </p:grpSpPr>
        <p:sp>
          <p:nvSpPr>
            <p:cNvPr id="618" name="Oval 6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9" name="Oval 6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0" name="Oval 6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1" name="Oval 6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2" name="Oval 6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3" name="Group 622"/>
          <p:cNvGrpSpPr/>
          <p:nvPr/>
        </p:nvGrpSpPr>
        <p:grpSpPr>
          <a:xfrm>
            <a:off x="6486951" y="3958388"/>
            <a:ext cx="422979" cy="593124"/>
            <a:chOff x="1554565" y="1727797"/>
            <a:chExt cx="501138" cy="702723"/>
          </a:xfrm>
          <a:solidFill>
            <a:schemeClr val="accent6"/>
          </a:solidFill>
        </p:grpSpPr>
        <p:sp>
          <p:nvSpPr>
            <p:cNvPr id="624" name="Oval 6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5" name="Oval 6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6" name="Oval 6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7" name="Oval 6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8" name="Oval 6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9" name="Group 628"/>
          <p:cNvGrpSpPr/>
          <p:nvPr/>
        </p:nvGrpSpPr>
        <p:grpSpPr>
          <a:xfrm>
            <a:off x="7020820" y="3958388"/>
            <a:ext cx="422979" cy="593124"/>
            <a:chOff x="1554565" y="1727797"/>
            <a:chExt cx="501138" cy="702723"/>
          </a:xfrm>
          <a:solidFill>
            <a:schemeClr val="accent6"/>
          </a:solidFill>
        </p:grpSpPr>
        <p:sp>
          <p:nvSpPr>
            <p:cNvPr id="630" name="Oval 6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1" name="Oval 6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2" name="Oval 6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3" name="Oval 6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 name="Oval 6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3" name="Group 682"/>
          <p:cNvGrpSpPr/>
          <p:nvPr/>
        </p:nvGrpSpPr>
        <p:grpSpPr>
          <a:xfrm>
            <a:off x="2488617" y="4704659"/>
            <a:ext cx="422979" cy="593124"/>
            <a:chOff x="1554565" y="1727797"/>
            <a:chExt cx="501138" cy="702723"/>
          </a:xfrm>
          <a:solidFill>
            <a:schemeClr val="accent6"/>
          </a:solidFill>
        </p:grpSpPr>
        <p:sp>
          <p:nvSpPr>
            <p:cNvPr id="684" name="Oval 6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5" name="Oval 6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6" name="Oval 6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7" name="Oval 6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8" name="Oval 6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9" name="Group 688"/>
          <p:cNvGrpSpPr/>
          <p:nvPr/>
        </p:nvGrpSpPr>
        <p:grpSpPr>
          <a:xfrm>
            <a:off x="3022486" y="4704659"/>
            <a:ext cx="422979" cy="593124"/>
            <a:chOff x="1554565" y="1727797"/>
            <a:chExt cx="501138" cy="702723"/>
          </a:xfrm>
          <a:solidFill>
            <a:schemeClr val="accent6"/>
          </a:solidFill>
        </p:grpSpPr>
        <p:sp>
          <p:nvSpPr>
            <p:cNvPr id="690" name="Oval 6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1" name="Oval 6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2" name="Oval 6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3" name="Oval 6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4" name="Oval 6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95" name="Group 694"/>
          <p:cNvGrpSpPr/>
          <p:nvPr/>
        </p:nvGrpSpPr>
        <p:grpSpPr>
          <a:xfrm>
            <a:off x="3556355" y="4704659"/>
            <a:ext cx="422979" cy="593124"/>
            <a:chOff x="1554565" y="1727797"/>
            <a:chExt cx="501138" cy="702723"/>
          </a:xfrm>
          <a:solidFill>
            <a:schemeClr val="accent6"/>
          </a:solidFill>
        </p:grpSpPr>
        <p:sp>
          <p:nvSpPr>
            <p:cNvPr id="696" name="Oval 6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7" name="Oval 6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8" name="Oval 6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9" name="Oval 6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0" name="Oval 6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1" name="Group 700"/>
          <p:cNvGrpSpPr/>
          <p:nvPr/>
        </p:nvGrpSpPr>
        <p:grpSpPr>
          <a:xfrm>
            <a:off x="4090224" y="4704659"/>
            <a:ext cx="422979" cy="593124"/>
            <a:chOff x="1554565" y="1727797"/>
            <a:chExt cx="501138" cy="702723"/>
          </a:xfrm>
          <a:solidFill>
            <a:schemeClr val="accent6"/>
          </a:solidFill>
        </p:grpSpPr>
        <p:sp>
          <p:nvSpPr>
            <p:cNvPr id="702" name="Oval 7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3" name="Oval 7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4" name="Oval 7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5" name="Oval 7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6" name="Oval 7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7" name="Group 706"/>
          <p:cNvGrpSpPr/>
          <p:nvPr/>
        </p:nvGrpSpPr>
        <p:grpSpPr>
          <a:xfrm>
            <a:off x="4624093" y="4704659"/>
            <a:ext cx="422979" cy="593124"/>
            <a:chOff x="1554565" y="1727797"/>
            <a:chExt cx="501138" cy="702723"/>
          </a:xfrm>
          <a:solidFill>
            <a:schemeClr val="accent6"/>
          </a:solidFill>
        </p:grpSpPr>
        <p:sp>
          <p:nvSpPr>
            <p:cNvPr id="708" name="Oval 7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9" name="Oval 7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0" name="Oval 7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1" name="Oval 7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2" name="Oval 7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3" name="Group 712"/>
          <p:cNvGrpSpPr/>
          <p:nvPr/>
        </p:nvGrpSpPr>
        <p:grpSpPr>
          <a:xfrm>
            <a:off x="5157962" y="4704659"/>
            <a:ext cx="422979" cy="593124"/>
            <a:chOff x="1554565" y="1727797"/>
            <a:chExt cx="501138" cy="702723"/>
          </a:xfrm>
          <a:solidFill>
            <a:schemeClr val="accent6"/>
          </a:solidFill>
        </p:grpSpPr>
        <p:sp>
          <p:nvSpPr>
            <p:cNvPr id="714" name="Oval 7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5" name="Oval 7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 name="Oval 7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7" name="Oval 7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8" name="Oval 7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9" name="Group 718"/>
          <p:cNvGrpSpPr/>
          <p:nvPr/>
        </p:nvGrpSpPr>
        <p:grpSpPr>
          <a:xfrm>
            <a:off x="5691831" y="4704659"/>
            <a:ext cx="422979" cy="593124"/>
            <a:chOff x="1554565" y="1727797"/>
            <a:chExt cx="501138" cy="702723"/>
          </a:xfrm>
          <a:solidFill>
            <a:schemeClr val="accent6"/>
          </a:solidFill>
        </p:grpSpPr>
        <p:sp>
          <p:nvSpPr>
            <p:cNvPr id="720" name="Oval 7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1" name="Oval 7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2" name="Oval 7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3" name="Oval 7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4" name="Oval 7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25" name="Group 724"/>
          <p:cNvGrpSpPr/>
          <p:nvPr/>
        </p:nvGrpSpPr>
        <p:grpSpPr>
          <a:xfrm>
            <a:off x="6225700" y="4704659"/>
            <a:ext cx="422979" cy="593124"/>
            <a:chOff x="1554565" y="1727797"/>
            <a:chExt cx="501138" cy="702723"/>
          </a:xfrm>
          <a:solidFill>
            <a:schemeClr val="accent6"/>
          </a:solidFill>
        </p:grpSpPr>
        <p:sp>
          <p:nvSpPr>
            <p:cNvPr id="726" name="Oval 7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7" name="Oval 7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8" name="Oval 7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9" name="Oval 7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0" name="Oval 7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1" name="Group 730"/>
          <p:cNvGrpSpPr/>
          <p:nvPr/>
        </p:nvGrpSpPr>
        <p:grpSpPr>
          <a:xfrm>
            <a:off x="6759569" y="4704659"/>
            <a:ext cx="422979" cy="593124"/>
            <a:chOff x="1554565" y="1727797"/>
            <a:chExt cx="501138" cy="702723"/>
          </a:xfrm>
          <a:solidFill>
            <a:schemeClr val="accent6"/>
          </a:solidFill>
        </p:grpSpPr>
        <p:sp>
          <p:nvSpPr>
            <p:cNvPr id="732" name="Oval 7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3" name="Oval 7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4" name="Oval 7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5" name="Oval 7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6" name="Oval 7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84" name="TextBox 983"/>
          <p:cNvSpPr txBox="1"/>
          <p:nvPr/>
        </p:nvSpPr>
        <p:spPr>
          <a:xfrm>
            <a:off x="1721370" y="1257673"/>
            <a:ext cx="5148867" cy="523220"/>
          </a:xfrm>
          <a:prstGeom prst="rect">
            <a:avLst/>
          </a:prstGeom>
          <a:noFill/>
        </p:spPr>
        <p:txBody>
          <a:bodyPr wrap="square" rtlCol="0">
            <a:spAutoFit/>
          </a:bodyPr>
          <a:lstStyle/>
          <a:p>
            <a:pPr algn="ctr"/>
            <a:r>
              <a:rPr lang="en-US" sz="2800" dirty="0">
                <a:solidFill>
                  <a:srgbClr val="FF0000"/>
                </a:solidFill>
              </a:rPr>
              <a:t>Sample of Convenience</a:t>
            </a:r>
          </a:p>
        </p:txBody>
      </p:sp>
    </p:spTree>
    <p:extLst>
      <p:ext uri="{BB962C8B-B14F-4D97-AF65-F5344CB8AC3E}">
        <p14:creationId xmlns:p14="http://schemas.microsoft.com/office/powerpoint/2010/main" val="41762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630844" y="855765"/>
            <a:ext cx="0" cy="432160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955964" y="4003040"/>
            <a:ext cx="0" cy="1174329"/>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680720" y="5210073"/>
            <a:ext cx="6116320" cy="923330"/>
          </a:xfrm>
          <a:prstGeom prst="rect">
            <a:avLst/>
          </a:prstGeom>
          <a:noFill/>
        </p:spPr>
        <p:txBody>
          <a:bodyPr wrap="square" rtlCol="0">
            <a:spAutoFit/>
          </a:bodyPr>
          <a:lstStyle/>
          <a:p>
            <a:r>
              <a:rPr lang="en-US" dirty="0"/>
              <a:t>Descriptive Statistics:   	Mean</a:t>
            </a:r>
          </a:p>
          <a:p>
            <a:r>
              <a:rPr lang="en-US" dirty="0"/>
              <a:t>					Standard Deviation</a:t>
            </a:r>
          </a:p>
          <a:p>
            <a:r>
              <a:rPr lang="en-US" dirty="0"/>
              <a:t>					Group Size = </a:t>
            </a:r>
            <a:r>
              <a:rPr lang="en-US" i="1" dirty="0"/>
              <a:t>n</a:t>
            </a:r>
            <a:endParaRPr lang="en-US" dirty="0"/>
          </a:p>
        </p:txBody>
      </p:sp>
      <p:sp>
        <p:nvSpPr>
          <p:cNvPr id="30" name="Line 10"/>
          <p:cNvSpPr>
            <a:spLocks noChangeShapeType="1"/>
          </p:cNvSpPr>
          <p:nvPr/>
        </p:nvSpPr>
        <p:spPr bwMode="auto">
          <a:xfrm flipV="1">
            <a:off x="3677920" y="5059678"/>
            <a:ext cx="853440" cy="325121"/>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1" name="Line 10"/>
          <p:cNvSpPr>
            <a:spLocks noChangeShapeType="1"/>
          </p:cNvSpPr>
          <p:nvPr/>
        </p:nvSpPr>
        <p:spPr bwMode="auto">
          <a:xfrm flipV="1">
            <a:off x="4826000" y="5242777"/>
            <a:ext cx="129964" cy="322824"/>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 name="TextBox 6"/>
          <p:cNvSpPr txBox="1"/>
          <p:nvPr/>
        </p:nvSpPr>
        <p:spPr>
          <a:xfrm>
            <a:off x="599440" y="304800"/>
            <a:ext cx="8036560" cy="923330"/>
          </a:xfrm>
          <a:prstGeom prst="rect">
            <a:avLst/>
          </a:prstGeom>
          <a:noFill/>
        </p:spPr>
        <p:txBody>
          <a:bodyPr wrap="square" rtlCol="0">
            <a:spAutoFit/>
          </a:bodyPr>
          <a:lstStyle/>
          <a:p>
            <a:r>
              <a:rPr lang="en-US" dirty="0"/>
              <a:t>Since this is not a group size of 1 we have to estimate the population distribution of group means from groups the same size as our sample: </a:t>
            </a:r>
            <a:br>
              <a:rPr lang="en-US" dirty="0"/>
            </a:br>
            <a:r>
              <a:rPr lang="en-US" i="1" dirty="0"/>
              <a:t>sampling distribution of the mean.</a:t>
            </a:r>
          </a:p>
        </p:txBody>
      </p:sp>
      <p:graphicFrame>
        <p:nvGraphicFramePr>
          <p:cNvPr id="27" name="Chart 26"/>
          <p:cNvGraphicFramePr>
            <a:graphicFrameLocks/>
          </p:cNvGraphicFramePr>
          <p:nvPr>
            <p:extLst>
              <p:ext uri="{D42A27DB-BD31-4B8C-83A1-F6EECF244321}">
                <p14:modId xmlns:p14="http://schemas.microsoft.com/office/powerpoint/2010/main" val="729728888"/>
              </p:ext>
            </p:extLst>
          </p:nvPr>
        </p:nvGraphicFramePr>
        <p:xfrm>
          <a:off x="3589375" y="1500272"/>
          <a:ext cx="2114808" cy="3709801"/>
        </p:xfrm>
        <a:graphic>
          <a:graphicData uri="http://schemas.openxmlformats.org/drawingml/2006/chart">
            <c:chart xmlns:c="http://schemas.openxmlformats.org/drawingml/2006/chart" xmlns:r="http://schemas.openxmlformats.org/officeDocument/2006/relationships" r:id="rId2"/>
          </a:graphicData>
        </a:graphic>
      </p:graphicFrame>
      <p:grpSp>
        <p:nvGrpSpPr>
          <p:cNvPr id="11" name="Group 10"/>
          <p:cNvGrpSpPr/>
          <p:nvPr/>
        </p:nvGrpSpPr>
        <p:grpSpPr>
          <a:xfrm>
            <a:off x="1699951" y="1493242"/>
            <a:ext cx="7316392" cy="3222091"/>
            <a:chOff x="1699951" y="1493242"/>
            <a:chExt cx="7316392" cy="3222091"/>
          </a:xfrm>
        </p:grpSpPr>
        <p:sp>
          <p:nvSpPr>
            <p:cNvPr id="63" name="Freeform 62"/>
            <p:cNvSpPr/>
            <p:nvPr/>
          </p:nvSpPr>
          <p:spPr>
            <a:xfrm>
              <a:off x="1699951" y="1493242"/>
              <a:ext cx="5886249" cy="3222091"/>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5704183" y="1600846"/>
              <a:ext cx="3312160" cy="1754326"/>
            </a:xfrm>
            <a:prstGeom prst="rect">
              <a:avLst/>
            </a:prstGeom>
            <a:noFill/>
          </p:spPr>
          <p:txBody>
            <a:bodyPr wrap="square" rtlCol="0">
              <a:spAutoFit/>
            </a:bodyPr>
            <a:lstStyle/>
            <a:p>
              <a:r>
                <a:rPr lang="en-US" dirty="0"/>
                <a:t>The sampling distribution of the mean represents the population from which our sample is drawn</a:t>
              </a:r>
            </a:p>
            <a:p>
              <a:endParaRPr lang="en-US" dirty="0"/>
            </a:p>
            <a:p>
              <a:r>
                <a:rPr lang="en-US" dirty="0"/>
                <a:t>…based on using sample statistics as estimators of the population</a:t>
              </a:r>
            </a:p>
          </p:txBody>
        </p:sp>
      </p:grpSp>
      <p:sp>
        <p:nvSpPr>
          <p:cNvPr id="2" name="Slide Number Placeholder 1"/>
          <p:cNvSpPr>
            <a:spLocks noGrp="1"/>
          </p:cNvSpPr>
          <p:nvPr>
            <p:ph type="sldNum" sz="quarter" idx="12"/>
          </p:nvPr>
        </p:nvSpPr>
        <p:spPr/>
        <p:txBody>
          <a:bodyPr/>
          <a:lstStyle/>
          <a:p>
            <a:fld id="{5956812E-8CF6-4042-9C95-AEEB181240A3}" type="slidenum">
              <a:rPr lang="en-US" smtClean="0"/>
              <a:t>5</a:t>
            </a:fld>
            <a:endParaRPr lang="en-US"/>
          </a:p>
        </p:txBody>
      </p:sp>
    </p:spTree>
    <p:extLst>
      <p:ext uri="{BB962C8B-B14F-4D97-AF65-F5344CB8AC3E}">
        <p14:creationId xmlns:p14="http://schemas.microsoft.com/office/powerpoint/2010/main" val="61571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5" name="Group 364"/>
          <p:cNvGrpSpPr/>
          <p:nvPr/>
        </p:nvGrpSpPr>
        <p:grpSpPr>
          <a:xfrm>
            <a:off x="1142487" y="864138"/>
            <a:ext cx="422979" cy="593124"/>
            <a:chOff x="1554565" y="1727797"/>
            <a:chExt cx="501138" cy="702723"/>
          </a:xfrm>
          <a:solidFill>
            <a:schemeClr val="accent6"/>
          </a:solidFill>
        </p:grpSpPr>
        <p:sp>
          <p:nvSpPr>
            <p:cNvPr id="366" name="Oval 36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7" name="Oval 36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Oval 36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9" name="Oval 36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Oval 36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1" name="Group 370"/>
          <p:cNvGrpSpPr/>
          <p:nvPr/>
        </p:nvGrpSpPr>
        <p:grpSpPr>
          <a:xfrm>
            <a:off x="2458175" y="2566441"/>
            <a:ext cx="422979" cy="593124"/>
            <a:chOff x="1554565" y="1727797"/>
            <a:chExt cx="501138" cy="702723"/>
          </a:xfrm>
          <a:solidFill>
            <a:schemeClr val="accent6"/>
          </a:solidFill>
        </p:grpSpPr>
        <p:sp>
          <p:nvSpPr>
            <p:cNvPr id="372" name="Oval 37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Oval 37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Oval 37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5" name="Oval 37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Oval 37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7" name="Group 376"/>
          <p:cNvGrpSpPr/>
          <p:nvPr/>
        </p:nvGrpSpPr>
        <p:grpSpPr>
          <a:xfrm>
            <a:off x="3827189" y="2413478"/>
            <a:ext cx="422979" cy="593124"/>
            <a:chOff x="1554565" y="1727797"/>
            <a:chExt cx="501138" cy="702723"/>
          </a:xfrm>
          <a:solidFill>
            <a:schemeClr val="accent6"/>
          </a:solidFill>
        </p:grpSpPr>
        <p:sp>
          <p:nvSpPr>
            <p:cNvPr id="378" name="Oval 37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9" name="Oval 37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0" name="Oval 37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1" name="Oval 38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 name="Oval 38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9" name="Group 388"/>
          <p:cNvGrpSpPr/>
          <p:nvPr/>
        </p:nvGrpSpPr>
        <p:grpSpPr>
          <a:xfrm>
            <a:off x="5318511" y="435759"/>
            <a:ext cx="422979" cy="593124"/>
            <a:chOff x="1554565" y="1727797"/>
            <a:chExt cx="501138" cy="702723"/>
          </a:xfrm>
          <a:solidFill>
            <a:schemeClr val="accent6"/>
          </a:solidFill>
        </p:grpSpPr>
        <p:sp>
          <p:nvSpPr>
            <p:cNvPr id="390" name="Oval 3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Oval 3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2" name="Oval 3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3" name="Oval 3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4" name="Oval 3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5" name="Group 394"/>
          <p:cNvGrpSpPr/>
          <p:nvPr/>
        </p:nvGrpSpPr>
        <p:grpSpPr>
          <a:xfrm>
            <a:off x="5428796" y="2413478"/>
            <a:ext cx="422979" cy="593124"/>
            <a:chOff x="1554565" y="1727797"/>
            <a:chExt cx="501138" cy="702723"/>
          </a:xfrm>
          <a:solidFill>
            <a:schemeClr val="accent6"/>
          </a:solidFill>
        </p:grpSpPr>
        <p:sp>
          <p:nvSpPr>
            <p:cNvPr id="396" name="Oval 3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7" name="Oval 3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8" name="Oval 3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 name="Oval 3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0" name="Oval 3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1" name="Group 400"/>
          <p:cNvGrpSpPr/>
          <p:nvPr/>
        </p:nvGrpSpPr>
        <p:grpSpPr>
          <a:xfrm>
            <a:off x="7614328" y="567560"/>
            <a:ext cx="422979" cy="593124"/>
            <a:chOff x="1554565" y="1727797"/>
            <a:chExt cx="501138" cy="702723"/>
          </a:xfrm>
          <a:solidFill>
            <a:schemeClr val="accent6"/>
          </a:solidFill>
        </p:grpSpPr>
        <p:sp>
          <p:nvSpPr>
            <p:cNvPr id="402" name="Oval 4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3" name="Oval 4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4" name="Oval 4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5" name="Oval 4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6" name="Oval 4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3" name="Group 472"/>
          <p:cNvGrpSpPr/>
          <p:nvPr/>
        </p:nvGrpSpPr>
        <p:grpSpPr>
          <a:xfrm>
            <a:off x="3032069" y="3185933"/>
            <a:ext cx="422979" cy="593124"/>
            <a:chOff x="1554565" y="1727797"/>
            <a:chExt cx="501138" cy="702723"/>
          </a:xfrm>
          <a:solidFill>
            <a:schemeClr val="accent6"/>
          </a:solidFill>
        </p:grpSpPr>
        <p:sp>
          <p:nvSpPr>
            <p:cNvPr id="474" name="Oval 47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5" name="Oval 47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Oval 47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Oval 47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Oval 47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9" name="Group 478"/>
          <p:cNvGrpSpPr/>
          <p:nvPr/>
        </p:nvGrpSpPr>
        <p:grpSpPr>
          <a:xfrm>
            <a:off x="3565938" y="3185933"/>
            <a:ext cx="422979" cy="593124"/>
            <a:chOff x="1554565" y="1727797"/>
            <a:chExt cx="501138" cy="702723"/>
          </a:xfrm>
          <a:solidFill>
            <a:schemeClr val="accent6"/>
          </a:solidFill>
        </p:grpSpPr>
        <p:sp>
          <p:nvSpPr>
            <p:cNvPr id="480" name="Oval 47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Oval 48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Oval 48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Oval 48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Oval 48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7" name="Group 496"/>
          <p:cNvGrpSpPr/>
          <p:nvPr/>
        </p:nvGrpSpPr>
        <p:grpSpPr>
          <a:xfrm>
            <a:off x="5167545" y="3185933"/>
            <a:ext cx="422979" cy="593124"/>
            <a:chOff x="1554565" y="1727797"/>
            <a:chExt cx="501138" cy="702723"/>
          </a:xfrm>
          <a:solidFill>
            <a:schemeClr val="accent6"/>
          </a:solidFill>
        </p:grpSpPr>
        <p:sp>
          <p:nvSpPr>
            <p:cNvPr id="498" name="Oval 49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9" name="Oval 49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0" name="Oval 49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1" name="Oval 50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2" name="Oval 50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3" name="Group 502"/>
          <p:cNvGrpSpPr/>
          <p:nvPr/>
        </p:nvGrpSpPr>
        <p:grpSpPr>
          <a:xfrm>
            <a:off x="5701414" y="3185933"/>
            <a:ext cx="422979" cy="593124"/>
            <a:chOff x="1554565" y="1727797"/>
            <a:chExt cx="501138" cy="702723"/>
          </a:xfrm>
          <a:solidFill>
            <a:schemeClr val="accent6"/>
          </a:solidFill>
        </p:grpSpPr>
        <p:sp>
          <p:nvSpPr>
            <p:cNvPr id="504" name="Oval 50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5" name="Oval 50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6" name="Oval 50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7" name="Oval 50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8" name="Oval 50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9" name="Group 508"/>
          <p:cNvGrpSpPr/>
          <p:nvPr/>
        </p:nvGrpSpPr>
        <p:grpSpPr>
          <a:xfrm>
            <a:off x="6235283" y="3185933"/>
            <a:ext cx="422979" cy="593124"/>
            <a:chOff x="1554565" y="1727797"/>
            <a:chExt cx="501138" cy="702723"/>
          </a:xfrm>
          <a:solidFill>
            <a:schemeClr val="accent6"/>
          </a:solidFill>
        </p:grpSpPr>
        <p:sp>
          <p:nvSpPr>
            <p:cNvPr id="510" name="Oval 50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1" name="Oval 51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 name="Oval 51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3" name="Oval 51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4" name="Oval 51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5" name="Group 514"/>
          <p:cNvGrpSpPr/>
          <p:nvPr/>
        </p:nvGrpSpPr>
        <p:grpSpPr>
          <a:xfrm>
            <a:off x="7825817" y="5001237"/>
            <a:ext cx="422979" cy="593124"/>
            <a:chOff x="1554565" y="1727797"/>
            <a:chExt cx="501138" cy="702723"/>
          </a:xfrm>
          <a:solidFill>
            <a:schemeClr val="accent6"/>
          </a:solidFill>
        </p:grpSpPr>
        <p:sp>
          <p:nvSpPr>
            <p:cNvPr id="516" name="Oval 51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7" name="Oval 51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8" name="Oval 51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9" name="Oval 51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0" name="Oval 51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1" name="Group 580"/>
          <p:cNvGrpSpPr/>
          <p:nvPr/>
        </p:nvGrpSpPr>
        <p:grpSpPr>
          <a:xfrm>
            <a:off x="1441952" y="4228599"/>
            <a:ext cx="422979" cy="593124"/>
            <a:chOff x="1554565" y="1727797"/>
            <a:chExt cx="501138" cy="702723"/>
          </a:xfrm>
          <a:solidFill>
            <a:schemeClr val="accent6"/>
          </a:solidFill>
        </p:grpSpPr>
        <p:sp>
          <p:nvSpPr>
            <p:cNvPr id="582" name="Oval 58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3" name="Oval 58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4" name="Oval 58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5" name="Oval 58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6" name="Oval 58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7" name="Group 586"/>
          <p:cNvGrpSpPr/>
          <p:nvPr/>
        </p:nvGrpSpPr>
        <p:grpSpPr>
          <a:xfrm>
            <a:off x="1523816" y="2694065"/>
            <a:ext cx="422979" cy="593124"/>
            <a:chOff x="1554565" y="1727797"/>
            <a:chExt cx="501138" cy="702723"/>
          </a:xfrm>
          <a:solidFill>
            <a:schemeClr val="accent6"/>
          </a:solidFill>
        </p:grpSpPr>
        <p:sp>
          <p:nvSpPr>
            <p:cNvPr id="588" name="Oval 58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9" name="Oval 58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0" name="Oval 58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1" name="Oval 59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2" name="Oval 59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93" name="Group 592"/>
          <p:cNvGrpSpPr/>
          <p:nvPr/>
        </p:nvGrpSpPr>
        <p:grpSpPr>
          <a:xfrm>
            <a:off x="3817606" y="3958388"/>
            <a:ext cx="422979" cy="593124"/>
            <a:chOff x="1554565" y="1727797"/>
            <a:chExt cx="501138" cy="702723"/>
          </a:xfrm>
          <a:solidFill>
            <a:schemeClr val="accent6"/>
          </a:solidFill>
        </p:grpSpPr>
        <p:sp>
          <p:nvSpPr>
            <p:cNvPr id="594" name="Oval 59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5" name="Oval 59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6" name="Oval 59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7" name="Oval 59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8" name="Oval 59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05" name="Group 604"/>
          <p:cNvGrpSpPr/>
          <p:nvPr/>
        </p:nvGrpSpPr>
        <p:grpSpPr>
          <a:xfrm>
            <a:off x="4465416" y="3635475"/>
            <a:ext cx="422979" cy="593124"/>
            <a:chOff x="1554565" y="1727797"/>
            <a:chExt cx="501138" cy="702723"/>
          </a:xfrm>
          <a:solidFill>
            <a:schemeClr val="accent6"/>
          </a:solidFill>
        </p:grpSpPr>
        <p:sp>
          <p:nvSpPr>
            <p:cNvPr id="606" name="Oval 60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7" name="Oval 60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8" name="Oval 60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9" name="Oval 60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0" name="Oval 60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1" name="Group 610"/>
          <p:cNvGrpSpPr/>
          <p:nvPr/>
        </p:nvGrpSpPr>
        <p:grpSpPr>
          <a:xfrm>
            <a:off x="5419213" y="3958388"/>
            <a:ext cx="422979" cy="593124"/>
            <a:chOff x="1554565" y="1727797"/>
            <a:chExt cx="501138" cy="702723"/>
          </a:xfrm>
          <a:solidFill>
            <a:schemeClr val="accent6"/>
          </a:solidFill>
        </p:grpSpPr>
        <p:sp>
          <p:nvSpPr>
            <p:cNvPr id="612" name="Oval 61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3" name="Oval 61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4" name="Oval 61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5" name="Oval 61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6" name="Oval 61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7" name="Group 616"/>
          <p:cNvGrpSpPr/>
          <p:nvPr/>
        </p:nvGrpSpPr>
        <p:grpSpPr>
          <a:xfrm>
            <a:off x="5953082" y="3958388"/>
            <a:ext cx="422979" cy="593124"/>
            <a:chOff x="1554565" y="1727797"/>
            <a:chExt cx="501138" cy="702723"/>
          </a:xfrm>
          <a:solidFill>
            <a:schemeClr val="accent6"/>
          </a:solidFill>
        </p:grpSpPr>
        <p:sp>
          <p:nvSpPr>
            <p:cNvPr id="618" name="Oval 61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9" name="Oval 61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0" name="Oval 61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1" name="Oval 62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2" name="Oval 62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3" name="Group 622"/>
          <p:cNvGrpSpPr/>
          <p:nvPr/>
        </p:nvGrpSpPr>
        <p:grpSpPr>
          <a:xfrm>
            <a:off x="6486951" y="3958388"/>
            <a:ext cx="422979" cy="593124"/>
            <a:chOff x="1554565" y="1727797"/>
            <a:chExt cx="501138" cy="702723"/>
          </a:xfrm>
          <a:solidFill>
            <a:schemeClr val="accent6"/>
          </a:solidFill>
        </p:grpSpPr>
        <p:sp>
          <p:nvSpPr>
            <p:cNvPr id="624" name="Oval 62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5" name="Oval 62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6" name="Oval 62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7" name="Oval 62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8" name="Oval 62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9" name="Group 628"/>
          <p:cNvGrpSpPr/>
          <p:nvPr/>
        </p:nvGrpSpPr>
        <p:grpSpPr>
          <a:xfrm>
            <a:off x="7718704" y="3006435"/>
            <a:ext cx="422979" cy="593124"/>
            <a:chOff x="1554565" y="1727797"/>
            <a:chExt cx="501138" cy="702723"/>
          </a:xfrm>
          <a:solidFill>
            <a:schemeClr val="accent6"/>
          </a:solidFill>
        </p:grpSpPr>
        <p:sp>
          <p:nvSpPr>
            <p:cNvPr id="630" name="Oval 62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1" name="Oval 63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2" name="Oval 63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3" name="Oval 63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 name="Oval 63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3" name="Group 682"/>
          <p:cNvGrpSpPr/>
          <p:nvPr/>
        </p:nvGrpSpPr>
        <p:grpSpPr>
          <a:xfrm>
            <a:off x="2488617" y="4704659"/>
            <a:ext cx="422979" cy="593124"/>
            <a:chOff x="1554565" y="1727797"/>
            <a:chExt cx="501138" cy="702723"/>
          </a:xfrm>
          <a:solidFill>
            <a:schemeClr val="accent6"/>
          </a:solidFill>
        </p:grpSpPr>
        <p:sp>
          <p:nvSpPr>
            <p:cNvPr id="684" name="Oval 68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5" name="Oval 68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6" name="Oval 68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7" name="Oval 68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8" name="Oval 68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89" name="Group 688"/>
          <p:cNvGrpSpPr/>
          <p:nvPr/>
        </p:nvGrpSpPr>
        <p:grpSpPr>
          <a:xfrm>
            <a:off x="3022486" y="4704659"/>
            <a:ext cx="422979" cy="593124"/>
            <a:chOff x="1554565" y="1727797"/>
            <a:chExt cx="501138" cy="702723"/>
          </a:xfrm>
          <a:solidFill>
            <a:schemeClr val="accent6"/>
          </a:solidFill>
        </p:grpSpPr>
        <p:sp>
          <p:nvSpPr>
            <p:cNvPr id="690" name="Oval 68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1" name="Oval 69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2" name="Oval 69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3" name="Oval 69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4" name="Oval 69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95" name="Group 694"/>
          <p:cNvGrpSpPr/>
          <p:nvPr/>
        </p:nvGrpSpPr>
        <p:grpSpPr>
          <a:xfrm>
            <a:off x="3556355" y="4704659"/>
            <a:ext cx="422979" cy="593124"/>
            <a:chOff x="1554565" y="1727797"/>
            <a:chExt cx="501138" cy="702723"/>
          </a:xfrm>
          <a:solidFill>
            <a:schemeClr val="accent6"/>
          </a:solidFill>
        </p:grpSpPr>
        <p:sp>
          <p:nvSpPr>
            <p:cNvPr id="696" name="Oval 69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7" name="Oval 69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8" name="Oval 69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9" name="Oval 69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0" name="Oval 69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1" name="Group 700"/>
          <p:cNvGrpSpPr/>
          <p:nvPr/>
        </p:nvGrpSpPr>
        <p:grpSpPr>
          <a:xfrm>
            <a:off x="2780356" y="5551606"/>
            <a:ext cx="422979" cy="593124"/>
            <a:chOff x="1554565" y="1727797"/>
            <a:chExt cx="501138" cy="702723"/>
          </a:xfrm>
          <a:solidFill>
            <a:schemeClr val="accent6"/>
          </a:solidFill>
        </p:grpSpPr>
        <p:sp>
          <p:nvSpPr>
            <p:cNvPr id="702" name="Oval 70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3" name="Oval 70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4" name="Oval 70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5" name="Oval 70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6" name="Oval 70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7" name="Group 706"/>
          <p:cNvGrpSpPr/>
          <p:nvPr/>
        </p:nvGrpSpPr>
        <p:grpSpPr>
          <a:xfrm>
            <a:off x="4624093" y="4704659"/>
            <a:ext cx="422979" cy="593124"/>
            <a:chOff x="1554565" y="1727797"/>
            <a:chExt cx="501138" cy="702723"/>
          </a:xfrm>
          <a:solidFill>
            <a:schemeClr val="accent6"/>
          </a:solidFill>
        </p:grpSpPr>
        <p:sp>
          <p:nvSpPr>
            <p:cNvPr id="708" name="Oval 707"/>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9" name="Oval 708"/>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0" name="Oval 709"/>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1" name="Oval 710"/>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2" name="Oval 711"/>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3" name="Group 712"/>
          <p:cNvGrpSpPr/>
          <p:nvPr/>
        </p:nvGrpSpPr>
        <p:grpSpPr>
          <a:xfrm>
            <a:off x="5157962" y="4704659"/>
            <a:ext cx="422979" cy="593124"/>
            <a:chOff x="1554565" y="1727797"/>
            <a:chExt cx="501138" cy="702723"/>
          </a:xfrm>
          <a:solidFill>
            <a:schemeClr val="accent6"/>
          </a:solidFill>
        </p:grpSpPr>
        <p:sp>
          <p:nvSpPr>
            <p:cNvPr id="714" name="Oval 713"/>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5" name="Oval 714"/>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 name="Oval 715"/>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7" name="Oval 716"/>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8" name="Oval 717"/>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9" name="Group 718"/>
          <p:cNvGrpSpPr/>
          <p:nvPr/>
        </p:nvGrpSpPr>
        <p:grpSpPr>
          <a:xfrm>
            <a:off x="5379035" y="5301143"/>
            <a:ext cx="422979" cy="593124"/>
            <a:chOff x="1554565" y="1727797"/>
            <a:chExt cx="501138" cy="702723"/>
          </a:xfrm>
          <a:solidFill>
            <a:schemeClr val="accent6"/>
          </a:solidFill>
        </p:grpSpPr>
        <p:sp>
          <p:nvSpPr>
            <p:cNvPr id="720" name="Oval 719"/>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1" name="Oval 720"/>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2" name="Oval 721"/>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3" name="Oval 722"/>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4" name="Oval 723"/>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25" name="Group 724"/>
          <p:cNvGrpSpPr/>
          <p:nvPr/>
        </p:nvGrpSpPr>
        <p:grpSpPr>
          <a:xfrm>
            <a:off x="6225700" y="4704659"/>
            <a:ext cx="422979" cy="593124"/>
            <a:chOff x="1554565" y="1727797"/>
            <a:chExt cx="501138" cy="702723"/>
          </a:xfrm>
          <a:solidFill>
            <a:schemeClr val="accent6"/>
          </a:solidFill>
        </p:grpSpPr>
        <p:sp>
          <p:nvSpPr>
            <p:cNvPr id="726" name="Oval 725"/>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7" name="Oval 726"/>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8" name="Oval 727"/>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9" name="Oval 728"/>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0" name="Oval 729"/>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1" name="Group 730"/>
          <p:cNvGrpSpPr/>
          <p:nvPr/>
        </p:nvGrpSpPr>
        <p:grpSpPr>
          <a:xfrm>
            <a:off x="6581708" y="5808046"/>
            <a:ext cx="422979" cy="593124"/>
            <a:chOff x="1554565" y="1727797"/>
            <a:chExt cx="501138" cy="702723"/>
          </a:xfrm>
          <a:solidFill>
            <a:schemeClr val="accent6"/>
          </a:solidFill>
        </p:grpSpPr>
        <p:sp>
          <p:nvSpPr>
            <p:cNvPr id="732" name="Oval 731"/>
            <p:cNvSpPr/>
            <p:nvPr/>
          </p:nvSpPr>
          <p:spPr>
            <a:xfrm rot="20943282">
              <a:off x="1839149" y="2130675"/>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3" name="Oval 732"/>
            <p:cNvSpPr/>
            <p:nvPr/>
          </p:nvSpPr>
          <p:spPr>
            <a:xfrm rot="647073">
              <a:off x="1707802" y="2134637"/>
              <a:ext cx="70270" cy="29588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4" name="Oval 733"/>
            <p:cNvSpPr/>
            <p:nvPr/>
          </p:nvSpPr>
          <p:spPr>
            <a:xfrm>
              <a:off x="1744781" y="1727797"/>
              <a:ext cx="138695" cy="138695"/>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5" name="Oval 734"/>
            <p:cNvSpPr/>
            <p:nvPr/>
          </p:nvSpPr>
          <p:spPr>
            <a:xfrm>
              <a:off x="1711495" y="1866492"/>
              <a:ext cx="197870" cy="294034"/>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6" name="Oval 735"/>
            <p:cNvSpPr/>
            <p:nvPr/>
          </p:nvSpPr>
          <p:spPr>
            <a:xfrm>
              <a:off x="1554565" y="1866492"/>
              <a:ext cx="501138" cy="42533"/>
            </a:xfrm>
            <a:prstGeom prst="ellips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84" name="TextBox 983"/>
          <p:cNvSpPr txBox="1"/>
          <p:nvPr/>
        </p:nvSpPr>
        <p:spPr>
          <a:xfrm>
            <a:off x="1721370" y="1257673"/>
            <a:ext cx="5148867" cy="523220"/>
          </a:xfrm>
          <a:prstGeom prst="rect">
            <a:avLst/>
          </a:prstGeom>
          <a:noFill/>
        </p:spPr>
        <p:txBody>
          <a:bodyPr wrap="square" rtlCol="0">
            <a:spAutoFit/>
          </a:bodyPr>
          <a:lstStyle/>
          <a:p>
            <a:pPr algn="ctr"/>
            <a:r>
              <a:rPr lang="en-US" sz="2800" dirty="0">
                <a:solidFill>
                  <a:srgbClr val="FF0000"/>
                </a:solidFill>
              </a:rPr>
              <a:t>Snowball Sampling</a:t>
            </a:r>
          </a:p>
        </p:txBody>
      </p:sp>
      <p:cxnSp>
        <p:nvCxnSpPr>
          <p:cNvPr id="3" name="Straight Connector 2"/>
          <p:cNvCxnSpPr/>
          <p:nvPr/>
        </p:nvCxnSpPr>
        <p:spPr>
          <a:xfrm>
            <a:off x="1574407" y="1457278"/>
            <a:ext cx="914210" cy="1109163"/>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V="1">
            <a:off x="4730589" y="1096447"/>
            <a:ext cx="704986" cy="2454725"/>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802014" y="907604"/>
            <a:ext cx="1916690" cy="1505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004687" y="3371674"/>
            <a:ext cx="716137" cy="70377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029096" y="3030749"/>
            <a:ext cx="9583" cy="757689"/>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1946796" y="3788438"/>
            <a:ext cx="1716055" cy="5099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3233976" y="5418207"/>
            <a:ext cx="438458" cy="21962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6648679" y="5001237"/>
            <a:ext cx="1243262" cy="2999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617976" y="5069898"/>
            <a:ext cx="916772" cy="634671"/>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1946795" y="3123499"/>
            <a:ext cx="1075691" cy="29769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41475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76200"/>
            <a:ext cx="7772400" cy="1143000"/>
          </a:xfrm>
        </p:spPr>
        <p:txBody>
          <a:bodyPr/>
          <a:lstStyle/>
          <a:p>
            <a:pPr eaLnBrk="1" hangingPunct="1"/>
            <a:r>
              <a:rPr lang="en-US">
                <a:latin typeface="Times" charset="0"/>
                <a:ea typeface="ＭＳ Ｐゴシック" charset="0"/>
                <a:cs typeface="ＭＳ Ｐゴシック" charset="0"/>
              </a:rPr>
              <a:t>Random Error</a:t>
            </a:r>
          </a:p>
        </p:txBody>
      </p:sp>
      <p:sp>
        <p:nvSpPr>
          <p:cNvPr id="84995" name="Rectangle 3"/>
          <p:cNvSpPr>
            <a:spLocks noGrp="1" noChangeArrowheads="1"/>
          </p:cNvSpPr>
          <p:nvPr>
            <p:ph type="body" idx="1"/>
          </p:nvPr>
        </p:nvSpPr>
        <p:spPr>
          <a:xfrm>
            <a:off x="685800" y="1447800"/>
            <a:ext cx="7772400" cy="4114800"/>
          </a:xfrm>
        </p:spPr>
        <p:txBody>
          <a:bodyPr>
            <a:normAutofit/>
          </a:bodyPr>
          <a:lstStyle/>
          <a:p>
            <a:pPr eaLnBrk="1" hangingPunct="1"/>
            <a:r>
              <a:rPr lang="en-US" dirty="0">
                <a:latin typeface="Times" charset="0"/>
                <a:ea typeface="ＭＳ Ｐゴシック" charset="0"/>
                <a:cs typeface="ＭＳ Ｐゴシック" charset="0"/>
              </a:rPr>
              <a:t>Random normal variation in groups.</a:t>
            </a:r>
          </a:p>
          <a:p>
            <a:pPr eaLnBrk="1" hangingPunct="1"/>
            <a:r>
              <a:rPr lang="en-US" dirty="0">
                <a:latin typeface="Times" charset="0"/>
                <a:ea typeface="ＭＳ Ｐゴシック" charset="0"/>
                <a:cs typeface="ＭＳ Ｐゴシック" charset="0"/>
              </a:rPr>
              <a:t>Outside of the researchers control.</a:t>
            </a:r>
          </a:p>
          <a:p>
            <a:pPr eaLnBrk="1" hangingPunct="1"/>
            <a:r>
              <a:rPr lang="en-US" dirty="0">
                <a:latin typeface="Times" charset="0"/>
                <a:ea typeface="ＭＳ Ｐゴシック" charset="0"/>
                <a:cs typeface="ＭＳ Ｐゴシック" charset="0"/>
              </a:rPr>
              <a:t>Inferential statistics deals with random error really well.</a:t>
            </a:r>
          </a:p>
          <a:p>
            <a:pPr eaLnBrk="1" hangingPunct="1"/>
            <a:r>
              <a:rPr lang="en-US" dirty="0">
                <a:latin typeface="Times" charset="0"/>
                <a:ea typeface="ＭＳ Ｐゴシック" charset="0"/>
                <a:cs typeface="ＭＳ Ｐゴシック" charset="0"/>
              </a:rPr>
              <a:t>That is one of the reasons why groups should be formed randomly.</a:t>
            </a:r>
          </a:p>
        </p:txBody>
      </p:sp>
      <p:sp>
        <p:nvSpPr>
          <p:cNvPr id="2" name="Slide Number Placeholder 1"/>
          <p:cNvSpPr>
            <a:spLocks noGrp="1"/>
          </p:cNvSpPr>
          <p:nvPr>
            <p:ph type="sldNum" sz="quarter" idx="12"/>
          </p:nvPr>
        </p:nvSpPr>
        <p:spPr/>
        <p:txBody>
          <a:bodyPr/>
          <a:lstStyle/>
          <a:p>
            <a:fld id="{61694E1E-219A-A444-A241-FDE36A2374EE}" type="slidenum">
              <a:rPr lang="en-US" smtClean="0"/>
              <a:t>51</a:t>
            </a:fld>
            <a:endParaRPr lang="en-US"/>
          </a:p>
        </p:txBody>
      </p:sp>
    </p:spTree>
    <p:extLst>
      <p:ext uri="{BB962C8B-B14F-4D97-AF65-F5344CB8AC3E}">
        <p14:creationId xmlns:p14="http://schemas.microsoft.com/office/powerpoint/2010/main" val="9720677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90500" y="431800"/>
            <a:ext cx="8801100" cy="1143000"/>
          </a:xfrm>
        </p:spPr>
        <p:txBody>
          <a:bodyPr/>
          <a:lstStyle/>
          <a:p>
            <a:pPr eaLnBrk="1" hangingPunct="1"/>
            <a:r>
              <a:rPr lang="en-US">
                <a:latin typeface="Times" charset="0"/>
                <a:ea typeface="ＭＳ Ｐゴシック" charset="0"/>
                <a:cs typeface="ＭＳ Ｐゴシック" charset="0"/>
              </a:rPr>
              <a:t>Dealing with Non-Random Samples</a:t>
            </a:r>
          </a:p>
        </p:txBody>
      </p:sp>
      <p:sp>
        <p:nvSpPr>
          <p:cNvPr id="87043" name="Rectangle 3"/>
          <p:cNvSpPr>
            <a:spLocks noGrp="1" noChangeArrowheads="1"/>
          </p:cNvSpPr>
          <p:nvPr>
            <p:ph type="body" idx="1"/>
          </p:nvPr>
        </p:nvSpPr>
        <p:spPr/>
        <p:txBody>
          <a:bodyPr/>
          <a:lstStyle/>
          <a:p>
            <a:pPr eaLnBrk="1" hangingPunct="1">
              <a:lnSpc>
                <a:spcPct val="90000"/>
              </a:lnSpc>
            </a:pPr>
            <a:r>
              <a:rPr lang="en-US" sz="2800">
                <a:latin typeface="Times" charset="0"/>
                <a:ea typeface="ＭＳ Ｐゴシック" charset="0"/>
                <a:cs typeface="ＭＳ Ｐゴシック" charset="0"/>
              </a:rPr>
              <a:t>Carefully explain how the sample was formed in the methods section.</a:t>
            </a:r>
          </a:p>
          <a:p>
            <a:pPr eaLnBrk="1" hangingPunct="1">
              <a:lnSpc>
                <a:spcPct val="90000"/>
              </a:lnSpc>
            </a:pPr>
            <a:r>
              <a:rPr lang="en-US" sz="2800">
                <a:latin typeface="Times" charset="0"/>
                <a:ea typeface="ＭＳ Ｐゴシック" charset="0"/>
                <a:cs typeface="ＭＳ Ｐゴシック" charset="0"/>
              </a:rPr>
              <a:t>Carefully describe important elements of the context of the study that support the idea (or not) that the sample is like the population.</a:t>
            </a:r>
          </a:p>
          <a:p>
            <a:pPr eaLnBrk="1" hangingPunct="1">
              <a:lnSpc>
                <a:spcPct val="90000"/>
              </a:lnSpc>
            </a:pPr>
            <a:r>
              <a:rPr lang="en-US" sz="2800">
                <a:latin typeface="Times" charset="0"/>
                <a:ea typeface="ＭＳ Ｐゴシック" charset="0"/>
                <a:cs typeface="ＭＳ Ｐゴシック" charset="0"/>
              </a:rPr>
              <a:t>Carefully explain how the analysis of data will be done.</a:t>
            </a:r>
          </a:p>
          <a:p>
            <a:pPr eaLnBrk="1" hangingPunct="1">
              <a:lnSpc>
                <a:spcPct val="90000"/>
              </a:lnSpc>
            </a:pPr>
            <a:r>
              <a:rPr lang="en-US" sz="2800">
                <a:latin typeface="Times" charset="0"/>
                <a:ea typeface="ＭＳ Ｐゴシック" charset="0"/>
                <a:cs typeface="ＭＳ Ｐゴシック" charset="0"/>
              </a:rPr>
              <a:t>List the possible effect of sampling procedures in the limitations section of the conclusions.</a:t>
            </a:r>
          </a:p>
        </p:txBody>
      </p:sp>
      <p:sp>
        <p:nvSpPr>
          <p:cNvPr id="2" name="Slide Number Placeholder 1"/>
          <p:cNvSpPr>
            <a:spLocks noGrp="1"/>
          </p:cNvSpPr>
          <p:nvPr>
            <p:ph type="sldNum" sz="quarter" idx="12"/>
          </p:nvPr>
        </p:nvSpPr>
        <p:spPr/>
        <p:txBody>
          <a:bodyPr/>
          <a:lstStyle/>
          <a:p>
            <a:fld id="{61694E1E-219A-A444-A241-FDE36A2374EE}" type="slidenum">
              <a:rPr lang="en-US" smtClean="0"/>
              <a:t>52</a:t>
            </a:fld>
            <a:endParaRPr lang="en-US"/>
          </a:p>
        </p:txBody>
      </p:sp>
    </p:spTree>
    <p:extLst>
      <p:ext uri="{BB962C8B-B14F-4D97-AF65-F5344CB8AC3E}">
        <p14:creationId xmlns:p14="http://schemas.microsoft.com/office/powerpoint/2010/main" val="1064431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0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a:t>
            </a:r>
          </a:p>
        </p:txBody>
      </p:sp>
      <p:sp>
        <p:nvSpPr>
          <p:cNvPr id="3" name="Content Placeholder 2"/>
          <p:cNvSpPr>
            <a:spLocks noGrp="1"/>
          </p:cNvSpPr>
          <p:nvPr>
            <p:ph idx="1"/>
          </p:nvPr>
        </p:nvSpPr>
        <p:spPr/>
        <p:txBody>
          <a:bodyPr/>
          <a:lstStyle/>
          <a:p>
            <a:r>
              <a:rPr lang="en-US" dirty="0"/>
              <a:t>The random function</a:t>
            </a:r>
          </a:p>
          <a:p>
            <a:r>
              <a:rPr lang="en-US" dirty="0"/>
              <a:t>Open the </a:t>
            </a:r>
            <a:r>
              <a:rPr lang="en-US"/>
              <a:t>file called Names</a:t>
            </a:r>
            <a:endParaRPr lang="en-US" dirty="0"/>
          </a:p>
        </p:txBody>
      </p:sp>
      <p:sp>
        <p:nvSpPr>
          <p:cNvPr id="4" name="Slide Number Placeholder 3"/>
          <p:cNvSpPr>
            <a:spLocks noGrp="1"/>
          </p:cNvSpPr>
          <p:nvPr>
            <p:ph type="sldNum" sz="quarter" idx="12"/>
          </p:nvPr>
        </p:nvSpPr>
        <p:spPr/>
        <p:txBody>
          <a:bodyPr/>
          <a:lstStyle/>
          <a:p>
            <a:fld id="{5956812E-8CF6-4042-9C95-AEEB181240A3}" type="slidenum">
              <a:rPr lang="en-US" smtClean="0"/>
              <a:t>53</a:t>
            </a:fld>
            <a:endParaRPr lang="en-US"/>
          </a:p>
        </p:txBody>
      </p:sp>
    </p:spTree>
    <p:extLst>
      <p:ext uri="{BB962C8B-B14F-4D97-AF65-F5344CB8AC3E}">
        <p14:creationId xmlns:p14="http://schemas.microsoft.com/office/powerpoint/2010/main" val="219371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Confounding Variations</a:t>
            </a:r>
          </a:p>
        </p:txBody>
      </p:sp>
      <p:sp>
        <p:nvSpPr>
          <p:cNvPr id="4" name="Subtitle 3"/>
          <p:cNvSpPr>
            <a:spLocks noGrp="1"/>
          </p:cNvSpPr>
          <p:nvPr>
            <p:ph type="subTitle" idx="1"/>
          </p:nvPr>
        </p:nvSpPr>
        <p:spPr/>
        <p:txBody>
          <a:bodyPr/>
          <a:lstStyle/>
          <a:p>
            <a:r>
              <a:rPr lang="en-US" dirty="0">
                <a:solidFill>
                  <a:schemeClr val="tx1"/>
                </a:solidFill>
                <a:latin typeface="Times" charset="0"/>
                <a:ea typeface="ＭＳ Ｐゴシック" charset="0"/>
                <a:cs typeface="ＭＳ Ｐゴシック" charset="0"/>
              </a:rPr>
              <a:t>Sample Size and </a:t>
            </a:r>
            <a:br>
              <a:rPr lang="en-US" dirty="0">
                <a:solidFill>
                  <a:schemeClr val="tx1"/>
                </a:solidFill>
                <a:latin typeface="Times" charset="0"/>
                <a:ea typeface="ＭＳ Ｐゴシック" charset="0"/>
                <a:cs typeface="ＭＳ Ｐゴシック" charset="0"/>
              </a:rPr>
            </a:br>
            <a:r>
              <a:rPr lang="en-US" dirty="0">
                <a:solidFill>
                  <a:schemeClr val="tx1"/>
                </a:solidFill>
                <a:latin typeface="Times" charset="0"/>
                <a:ea typeface="ＭＳ Ｐゴシック" charset="0"/>
                <a:cs typeface="ＭＳ Ｐゴシック" charset="0"/>
              </a:rPr>
              <a:t>Practical Significance</a:t>
            </a:r>
          </a:p>
          <a:p>
            <a:endParaRPr lang="en-US" dirty="0"/>
          </a:p>
        </p:txBody>
      </p:sp>
    </p:spTree>
    <p:extLst>
      <p:ext uri="{BB962C8B-B14F-4D97-AF65-F5344CB8AC3E}">
        <p14:creationId xmlns:p14="http://schemas.microsoft.com/office/powerpoint/2010/main" val="10983185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3137"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168" name="Freeform 16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19" name="Freeform 18"/>
          <p:cNvSpPr/>
          <p:nvPr/>
        </p:nvSpPr>
        <p:spPr>
          <a:xfrm>
            <a:off x="2573393" y="1661451"/>
            <a:ext cx="3985312" cy="3696457"/>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0" name="Freeform 19"/>
          <p:cNvSpPr/>
          <p:nvPr/>
        </p:nvSpPr>
        <p:spPr>
          <a:xfrm>
            <a:off x="3234167" y="1128060"/>
            <a:ext cx="2663764" cy="4225358"/>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3" name="Text Box 7"/>
          <p:cNvSpPr txBox="1">
            <a:spLocks noChangeArrowheads="1"/>
          </p:cNvSpPr>
          <p:nvPr/>
        </p:nvSpPr>
        <p:spPr bwMode="auto">
          <a:xfrm>
            <a:off x="533400" y="3124200"/>
            <a:ext cx="3054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Population Distribution</a:t>
            </a:r>
          </a:p>
        </p:txBody>
      </p:sp>
      <p:sp>
        <p:nvSpPr>
          <p:cNvPr id="24" name="Line 8"/>
          <p:cNvSpPr>
            <a:spLocks noChangeShapeType="1"/>
          </p:cNvSpPr>
          <p:nvPr/>
        </p:nvSpPr>
        <p:spPr bwMode="auto">
          <a:xfrm>
            <a:off x="3110748" y="3733800"/>
            <a:ext cx="60960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5" name="Text Box 9"/>
          <p:cNvSpPr txBox="1">
            <a:spLocks noChangeArrowheads="1"/>
          </p:cNvSpPr>
          <p:nvPr/>
        </p:nvSpPr>
        <p:spPr bwMode="auto">
          <a:xfrm>
            <a:off x="6098045" y="2474794"/>
            <a:ext cx="812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n=30</a:t>
            </a:r>
          </a:p>
        </p:txBody>
      </p:sp>
      <p:sp>
        <p:nvSpPr>
          <p:cNvPr id="26" name="Text Box 12"/>
          <p:cNvSpPr txBox="1">
            <a:spLocks noChangeArrowheads="1"/>
          </p:cNvSpPr>
          <p:nvPr/>
        </p:nvSpPr>
        <p:spPr bwMode="auto">
          <a:xfrm>
            <a:off x="5856011" y="1911984"/>
            <a:ext cx="965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n=100</a:t>
            </a:r>
          </a:p>
        </p:txBody>
      </p:sp>
      <p:sp>
        <p:nvSpPr>
          <p:cNvPr id="27" name="Text Box 13"/>
          <p:cNvSpPr txBox="1">
            <a:spLocks noChangeArrowheads="1"/>
          </p:cNvSpPr>
          <p:nvPr/>
        </p:nvSpPr>
        <p:spPr bwMode="auto">
          <a:xfrm>
            <a:off x="5653362" y="1134304"/>
            <a:ext cx="111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n=1000</a:t>
            </a:r>
          </a:p>
        </p:txBody>
      </p:sp>
      <p:sp>
        <p:nvSpPr>
          <p:cNvPr id="28" name="Line 14"/>
          <p:cNvSpPr>
            <a:spLocks noChangeShapeType="1"/>
          </p:cNvSpPr>
          <p:nvPr/>
        </p:nvSpPr>
        <p:spPr bwMode="auto">
          <a:xfrm flipH="1">
            <a:off x="5074590" y="2778104"/>
            <a:ext cx="935038"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9" name="Line 15"/>
          <p:cNvSpPr>
            <a:spLocks noChangeShapeType="1"/>
          </p:cNvSpPr>
          <p:nvPr/>
        </p:nvSpPr>
        <p:spPr bwMode="auto">
          <a:xfrm flipH="1">
            <a:off x="4926298" y="2215294"/>
            <a:ext cx="9017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30" name="Line 16"/>
          <p:cNvSpPr>
            <a:spLocks noChangeShapeType="1"/>
          </p:cNvSpPr>
          <p:nvPr/>
        </p:nvSpPr>
        <p:spPr bwMode="auto">
          <a:xfrm flipH="1">
            <a:off x="4763064" y="1435455"/>
            <a:ext cx="868363"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33" name="Rectangle 2"/>
          <p:cNvSpPr txBox="1">
            <a:spLocks noChangeArrowheads="1"/>
          </p:cNvSpPr>
          <p:nvPr/>
        </p:nvSpPr>
        <p:spPr>
          <a:xfrm>
            <a:off x="381000" y="233070"/>
            <a:ext cx="84582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dirty="0">
                <a:latin typeface="Times" charset="0"/>
                <a:ea typeface="ＭＳ Ｐゴシック" charset="0"/>
                <a:cs typeface="ＭＳ Ｐゴシック" charset="0"/>
              </a:rPr>
              <a:t>Standard Error of the Mean</a:t>
            </a:r>
          </a:p>
        </p:txBody>
      </p:sp>
      <p:sp>
        <p:nvSpPr>
          <p:cNvPr id="35" name="Text Box 18"/>
          <p:cNvSpPr txBox="1">
            <a:spLocks noChangeArrowheads="1"/>
          </p:cNvSpPr>
          <p:nvPr/>
        </p:nvSpPr>
        <p:spPr bwMode="auto">
          <a:xfrm>
            <a:off x="321928" y="5751820"/>
            <a:ext cx="8480425"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dirty="0"/>
              <a:t>For any distribution the larger the sample size the </a:t>
            </a:r>
            <a:br>
              <a:rPr lang="en-US" sz="2000" dirty="0"/>
            </a:br>
            <a:r>
              <a:rPr lang="en-US" sz="2000" dirty="0"/>
              <a:t>smaller the numerical standard error.</a:t>
            </a:r>
          </a:p>
        </p:txBody>
      </p:sp>
      <p:grpSp>
        <p:nvGrpSpPr>
          <p:cNvPr id="21" name="Group 33"/>
          <p:cNvGrpSpPr>
            <a:grpSpLocks/>
          </p:cNvGrpSpPr>
          <p:nvPr/>
        </p:nvGrpSpPr>
        <p:grpSpPr bwMode="auto">
          <a:xfrm>
            <a:off x="1092870" y="5503500"/>
            <a:ext cx="6781800" cy="152400"/>
            <a:chOff x="1143000" y="4876800"/>
            <a:chExt cx="6781800" cy="152400"/>
          </a:xfrm>
        </p:grpSpPr>
        <p:cxnSp>
          <p:nvCxnSpPr>
            <p:cNvPr id="22" name="Straight Connector 21"/>
            <p:cNvCxnSpPr/>
            <p:nvPr/>
          </p:nvCxnSpPr>
          <p:spPr bwMode="auto">
            <a:xfrm>
              <a:off x="1143000" y="4953000"/>
              <a:ext cx="6781800" cy="1588"/>
            </a:xfrm>
            <a:prstGeom prst="line">
              <a:avLst/>
            </a:prstGeom>
            <a:solidFill>
              <a:schemeClr val="accent1"/>
            </a:solidFill>
            <a:ln w="9525" cap="flat" cmpd="sng" algn="ctr">
              <a:solidFill>
                <a:schemeClr val="tx1"/>
              </a:solidFill>
              <a:prstDash val="solid"/>
              <a:round/>
              <a:headEnd type="none" w="med" len="med"/>
              <a:tailEnd type="none" w="med" len="med"/>
            </a:ln>
            <a:effectLst>
              <a:glow rad="101600">
                <a:srgbClr val="FF0080">
                  <a:alpha val="38000"/>
                </a:srgbClr>
              </a:glow>
            </a:effectLst>
          </p:spPr>
        </p:cxnSp>
        <p:cxnSp>
          <p:nvCxnSpPr>
            <p:cNvPr id="31" name="Straight Connector 21"/>
            <p:cNvCxnSpPr>
              <a:cxnSpLocks noChangeShapeType="1"/>
            </p:cNvCxnSpPr>
            <p:nvPr/>
          </p:nvCxnSpPr>
          <p:spPr bwMode="auto">
            <a:xfrm rot="5400000">
              <a:off x="27439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2" name="Straight Connector 22"/>
            <p:cNvCxnSpPr>
              <a:cxnSpLocks noChangeShapeType="1"/>
            </p:cNvCxnSpPr>
            <p:nvPr/>
          </p:nvCxnSpPr>
          <p:spPr bwMode="auto">
            <a:xfrm rot="5400000">
              <a:off x="319166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7" name="Straight Connector 25"/>
            <p:cNvCxnSpPr>
              <a:cxnSpLocks noChangeShapeType="1"/>
            </p:cNvCxnSpPr>
            <p:nvPr/>
          </p:nvCxnSpPr>
          <p:spPr bwMode="auto">
            <a:xfrm rot="5400000">
              <a:off x="363934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8" name="Straight Connector 26"/>
            <p:cNvCxnSpPr>
              <a:cxnSpLocks noChangeShapeType="1"/>
            </p:cNvCxnSpPr>
            <p:nvPr/>
          </p:nvCxnSpPr>
          <p:spPr bwMode="auto">
            <a:xfrm rot="5400000">
              <a:off x="408701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9" name="Straight Connector 27"/>
            <p:cNvCxnSpPr>
              <a:cxnSpLocks noChangeShapeType="1"/>
            </p:cNvCxnSpPr>
            <p:nvPr/>
          </p:nvCxnSpPr>
          <p:spPr bwMode="auto">
            <a:xfrm rot="5400000">
              <a:off x="45346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0" name="Straight Connector 28"/>
            <p:cNvCxnSpPr>
              <a:cxnSpLocks noChangeShapeType="1"/>
            </p:cNvCxnSpPr>
            <p:nvPr/>
          </p:nvCxnSpPr>
          <p:spPr bwMode="auto">
            <a:xfrm rot="5400000">
              <a:off x="543004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1" name="Straight Connector 29"/>
            <p:cNvCxnSpPr>
              <a:cxnSpLocks noChangeShapeType="1"/>
            </p:cNvCxnSpPr>
            <p:nvPr/>
          </p:nvCxnSpPr>
          <p:spPr bwMode="auto">
            <a:xfrm rot="5400000">
              <a:off x="63253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2" name="Straight Connector 31"/>
            <p:cNvCxnSpPr>
              <a:cxnSpLocks noChangeShapeType="1"/>
            </p:cNvCxnSpPr>
            <p:nvPr/>
          </p:nvCxnSpPr>
          <p:spPr bwMode="auto">
            <a:xfrm rot="5400000">
              <a:off x="587771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3" name="Straight Connector 32"/>
            <p:cNvCxnSpPr>
              <a:cxnSpLocks noChangeShapeType="1"/>
            </p:cNvCxnSpPr>
            <p:nvPr/>
          </p:nvCxnSpPr>
          <p:spPr bwMode="auto">
            <a:xfrm rot="5400000">
              <a:off x="498236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
        <p:nvSpPr>
          <p:cNvPr id="2" name="Slide Number Placeholder 1"/>
          <p:cNvSpPr>
            <a:spLocks noGrp="1"/>
          </p:cNvSpPr>
          <p:nvPr>
            <p:ph type="sldNum" sz="quarter" idx="12"/>
          </p:nvPr>
        </p:nvSpPr>
        <p:spPr/>
        <p:txBody>
          <a:bodyPr/>
          <a:lstStyle/>
          <a:p>
            <a:fld id="{61694E1E-219A-A444-A241-FDE36A2374EE}" type="slidenum">
              <a:rPr lang="en-US" smtClean="0"/>
              <a:t>55</a:t>
            </a:fld>
            <a:endParaRPr lang="en-US"/>
          </a:p>
        </p:txBody>
      </p:sp>
    </p:spTree>
    <p:extLst>
      <p:ext uri="{BB962C8B-B14F-4D97-AF65-F5344CB8AC3E}">
        <p14:creationId xmlns:p14="http://schemas.microsoft.com/office/powerpoint/2010/main" val="21234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2573393" y="1661451"/>
            <a:ext cx="3985312" cy="3696457"/>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0" name="Freeform 19"/>
          <p:cNvSpPr/>
          <p:nvPr/>
        </p:nvSpPr>
        <p:spPr>
          <a:xfrm>
            <a:off x="3234167" y="1128060"/>
            <a:ext cx="2663764" cy="4225358"/>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3" name="Text Box 7"/>
          <p:cNvSpPr txBox="1">
            <a:spLocks noChangeArrowheads="1"/>
          </p:cNvSpPr>
          <p:nvPr/>
        </p:nvSpPr>
        <p:spPr bwMode="auto">
          <a:xfrm>
            <a:off x="533400" y="3124200"/>
            <a:ext cx="3054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Population Distribution</a:t>
            </a:r>
          </a:p>
        </p:txBody>
      </p:sp>
      <p:sp>
        <p:nvSpPr>
          <p:cNvPr id="24" name="Line 8"/>
          <p:cNvSpPr>
            <a:spLocks noChangeShapeType="1"/>
          </p:cNvSpPr>
          <p:nvPr/>
        </p:nvSpPr>
        <p:spPr bwMode="auto">
          <a:xfrm>
            <a:off x="3110748" y="3733800"/>
            <a:ext cx="60960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5" name="Text Box 9"/>
          <p:cNvSpPr txBox="1">
            <a:spLocks noChangeArrowheads="1"/>
          </p:cNvSpPr>
          <p:nvPr/>
        </p:nvSpPr>
        <p:spPr bwMode="auto">
          <a:xfrm>
            <a:off x="6098045" y="2474794"/>
            <a:ext cx="812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solidFill>
                  <a:schemeClr val="bg1">
                    <a:lumMod val="75000"/>
                  </a:schemeClr>
                </a:solidFill>
              </a:rPr>
              <a:t>n=30</a:t>
            </a:r>
          </a:p>
        </p:txBody>
      </p:sp>
      <p:sp>
        <p:nvSpPr>
          <p:cNvPr id="26" name="Text Box 12"/>
          <p:cNvSpPr txBox="1">
            <a:spLocks noChangeArrowheads="1"/>
          </p:cNvSpPr>
          <p:nvPr/>
        </p:nvSpPr>
        <p:spPr bwMode="auto">
          <a:xfrm>
            <a:off x="5856011" y="1911984"/>
            <a:ext cx="965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chemeClr val="bg1">
                    <a:lumMod val="75000"/>
                  </a:schemeClr>
                </a:solidFill>
              </a:rPr>
              <a:t>n=100</a:t>
            </a:r>
          </a:p>
        </p:txBody>
      </p:sp>
      <p:sp>
        <p:nvSpPr>
          <p:cNvPr id="27" name="Text Box 13"/>
          <p:cNvSpPr txBox="1">
            <a:spLocks noChangeArrowheads="1"/>
          </p:cNvSpPr>
          <p:nvPr/>
        </p:nvSpPr>
        <p:spPr bwMode="auto">
          <a:xfrm>
            <a:off x="5653362" y="1134304"/>
            <a:ext cx="111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chemeClr val="bg1">
                    <a:lumMod val="75000"/>
                  </a:schemeClr>
                </a:solidFill>
              </a:rPr>
              <a:t>n=1000</a:t>
            </a:r>
          </a:p>
        </p:txBody>
      </p:sp>
      <p:sp>
        <p:nvSpPr>
          <p:cNvPr id="28" name="Line 14"/>
          <p:cNvSpPr>
            <a:spLocks noChangeShapeType="1"/>
          </p:cNvSpPr>
          <p:nvPr/>
        </p:nvSpPr>
        <p:spPr bwMode="auto">
          <a:xfrm flipH="1">
            <a:off x="5074590" y="2778104"/>
            <a:ext cx="935038" cy="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9" name="Line 15"/>
          <p:cNvSpPr>
            <a:spLocks noChangeShapeType="1"/>
          </p:cNvSpPr>
          <p:nvPr/>
        </p:nvSpPr>
        <p:spPr bwMode="auto">
          <a:xfrm flipH="1">
            <a:off x="4926298" y="2215294"/>
            <a:ext cx="901700" cy="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30" name="Line 16"/>
          <p:cNvSpPr>
            <a:spLocks noChangeShapeType="1"/>
          </p:cNvSpPr>
          <p:nvPr/>
        </p:nvSpPr>
        <p:spPr bwMode="auto">
          <a:xfrm flipH="1">
            <a:off x="4763064" y="1435455"/>
            <a:ext cx="868363" cy="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33" name="Rectangle 2"/>
          <p:cNvSpPr txBox="1">
            <a:spLocks noChangeArrowheads="1"/>
          </p:cNvSpPr>
          <p:nvPr/>
        </p:nvSpPr>
        <p:spPr>
          <a:xfrm>
            <a:off x="381000" y="233070"/>
            <a:ext cx="84582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dirty="0">
                <a:latin typeface="Times" charset="0"/>
                <a:ea typeface="ＭＳ Ｐゴシック" charset="0"/>
                <a:cs typeface="ＭＳ Ｐゴシック" charset="0"/>
              </a:rPr>
              <a:t>Standard Error of the Mean</a:t>
            </a:r>
          </a:p>
        </p:txBody>
      </p:sp>
      <p:grpSp>
        <p:nvGrpSpPr>
          <p:cNvPr id="21" name="Group 33"/>
          <p:cNvGrpSpPr>
            <a:grpSpLocks/>
          </p:cNvGrpSpPr>
          <p:nvPr/>
        </p:nvGrpSpPr>
        <p:grpSpPr bwMode="auto">
          <a:xfrm>
            <a:off x="1092870" y="5503500"/>
            <a:ext cx="6781800" cy="152400"/>
            <a:chOff x="1143000" y="4876800"/>
            <a:chExt cx="6781800" cy="152400"/>
          </a:xfrm>
        </p:grpSpPr>
        <p:cxnSp>
          <p:nvCxnSpPr>
            <p:cNvPr id="22" name="Straight Connector 21"/>
            <p:cNvCxnSpPr/>
            <p:nvPr/>
          </p:nvCxnSpPr>
          <p:spPr bwMode="auto">
            <a:xfrm>
              <a:off x="1143000" y="4953000"/>
              <a:ext cx="6781800" cy="1588"/>
            </a:xfrm>
            <a:prstGeom prst="line">
              <a:avLst/>
            </a:prstGeom>
            <a:solidFill>
              <a:schemeClr val="accent1"/>
            </a:solidFill>
            <a:ln w="9525" cap="flat" cmpd="sng" algn="ctr">
              <a:solidFill>
                <a:schemeClr val="tx1"/>
              </a:solidFill>
              <a:prstDash val="solid"/>
              <a:round/>
              <a:headEnd type="none" w="med" len="med"/>
              <a:tailEnd type="none" w="med" len="med"/>
            </a:ln>
            <a:effectLst>
              <a:glow rad="101600">
                <a:srgbClr val="FF0080">
                  <a:alpha val="38000"/>
                </a:srgbClr>
              </a:glow>
            </a:effectLst>
          </p:spPr>
        </p:cxnSp>
        <p:cxnSp>
          <p:nvCxnSpPr>
            <p:cNvPr id="31" name="Straight Connector 21"/>
            <p:cNvCxnSpPr>
              <a:cxnSpLocks noChangeShapeType="1"/>
            </p:cNvCxnSpPr>
            <p:nvPr/>
          </p:nvCxnSpPr>
          <p:spPr bwMode="auto">
            <a:xfrm rot="5400000">
              <a:off x="27439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2" name="Straight Connector 22"/>
            <p:cNvCxnSpPr>
              <a:cxnSpLocks noChangeShapeType="1"/>
            </p:cNvCxnSpPr>
            <p:nvPr/>
          </p:nvCxnSpPr>
          <p:spPr bwMode="auto">
            <a:xfrm rot="5400000">
              <a:off x="319166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7" name="Straight Connector 25"/>
            <p:cNvCxnSpPr>
              <a:cxnSpLocks noChangeShapeType="1"/>
            </p:cNvCxnSpPr>
            <p:nvPr/>
          </p:nvCxnSpPr>
          <p:spPr bwMode="auto">
            <a:xfrm rot="5400000">
              <a:off x="363934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8" name="Straight Connector 26"/>
            <p:cNvCxnSpPr>
              <a:cxnSpLocks noChangeShapeType="1"/>
            </p:cNvCxnSpPr>
            <p:nvPr/>
          </p:nvCxnSpPr>
          <p:spPr bwMode="auto">
            <a:xfrm rot="5400000">
              <a:off x="408701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9" name="Straight Connector 27"/>
            <p:cNvCxnSpPr>
              <a:cxnSpLocks noChangeShapeType="1"/>
            </p:cNvCxnSpPr>
            <p:nvPr/>
          </p:nvCxnSpPr>
          <p:spPr bwMode="auto">
            <a:xfrm rot="5400000">
              <a:off x="45346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0" name="Straight Connector 28"/>
            <p:cNvCxnSpPr>
              <a:cxnSpLocks noChangeShapeType="1"/>
            </p:cNvCxnSpPr>
            <p:nvPr/>
          </p:nvCxnSpPr>
          <p:spPr bwMode="auto">
            <a:xfrm rot="5400000">
              <a:off x="543004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1" name="Straight Connector 29"/>
            <p:cNvCxnSpPr>
              <a:cxnSpLocks noChangeShapeType="1"/>
            </p:cNvCxnSpPr>
            <p:nvPr/>
          </p:nvCxnSpPr>
          <p:spPr bwMode="auto">
            <a:xfrm rot="5400000">
              <a:off x="63253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2" name="Straight Connector 31"/>
            <p:cNvCxnSpPr>
              <a:cxnSpLocks noChangeShapeType="1"/>
            </p:cNvCxnSpPr>
            <p:nvPr/>
          </p:nvCxnSpPr>
          <p:spPr bwMode="auto">
            <a:xfrm rot="5400000">
              <a:off x="587771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3" name="Straight Connector 32"/>
            <p:cNvCxnSpPr>
              <a:cxnSpLocks noChangeShapeType="1"/>
            </p:cNvCxnSpPr>
            <p:nvPr/>
          </p:nvCxnSpPr>
          <p:spPr bwMode="auto">
            <a:xfrm rot="5400000">
              <a:off x="498236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
        <p:nvSpPr>
          <p:cNvPr id="2" name="Slide Number Placeholder 1"/>
          <p:cNvSpPr>
            <a:spLocks noGrp="1"/>
          </p:cNvSpPr>
          <p:nvPr>
            <p:ph type="sldNum" sz="quarter" idx="12"/>
          </p:nvPr>
        </p:nvSpPr>
        <p:spPr/>
        <p:txBody>
          <a:bodyPr/>
          <a:lstStyle/>
          <a:p>
            <a:fld id="{61694E1E-219A-A444-A241-FDE36A2374EE}" type="slidenum">
              <a:rPr lang="en-US" smtClean="0"/>
              <a:t>56</a:t>
            </a:fld>
            <a:endParaRPr lang="en-US"/>
          </a:p>
        </p:txBody>
      </p:sp>
      <p:sp>
        <p:nvSpPr>
          <p:cNvPr id="11" name="TextBox 10"/>
          <p:cNvSpPr txBox="1"/>
          <p:nvPr/>
        </p:nvSpPr>
        <p:spPr>
          <a:xfrm>
            <a:off x="5217663" y="6065244"/>
            <a:ext cx="2761317" cy="369332"/>
          </a:xfrm>
          <a:prstGeom prst="rect">
            <a:avLst/>
          </a:prstGeom>
          <a:noFill/>
        </p:spPr>
        <p:txBody>
          <a:bodyPr wrap="square" rtlCol="0">
            <a:spAutoFit/>
          </a:bodyPr>
          <a:lstStyle/>
          <a:p>
            <a:r>
              <a:rPr lang="en-US" dirty="0"/>
              <a:t>1 standard deviation</a:t>
            </a:r>
          </a:p>
        </p:txBody>
      </p:sp>
      <p:sp>
        <p:nvSpPr>
          <p:cNvPr id="168" name="Freeform 16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5" name="Freeform 4"/>
          <p:cNvSpPr/>
          <p:nvPr/>
        </p:nvSpPr>
        <p:spPr>
          <a:xfrm>
            <a:off x="4564146" y="2563715"/>
            <a:ext cx="713720" cy="2857500"/>
          </a:xfrm>
          <a:custGeom>
            <a:avLst/>
            <a:gdLst>
              <a:gd name="connsiteX0" fmla="*/ 0 w 365125"/>
              <a:gd name="connsiteY0" fmla="*/ 0 h 3757083"/>
              <a:gd name="connsiteX1" fmla="*/ 84667 w 365125"/>
              <a:gd name="connsiteY1" fmla="*/ 42333 h 3757083"/>
              <a:gd name="connsiteX2" fmla="*/ 164042 w 365125"/>
              <a:gd name="connsiteY2" fmla="*/ 132291 h 3757083"/>
              <a:gd name="connsiteX3" fmla="*/ 206375 w 365125"/>
              <a:gd name="connsiteY3" fmla="*/ 238125 h 3757083"/>
              <a:gd name="connsiteX4" fmla="*/ 275167 w 365125"/>
              <a:gd name="connsiteY4" fmla="*/ 386291 h 3757083"/>
              <a:gd name="connsiteX5" fmla="*/ 317500 w 365125"/>
              <a:gd name="connsiteY5" fmla="*/ 560916 h 3757083"/>
              <a:gd name="connsiteX6" fmla="*/ 338667 w 365125"/>
              <a:gd name="connsiteY6" fmla="*/ 672041 h 3757083"/>
              <a:gd name="connsiteX7" fmla="*/ 359834 w 365125"/>
              <a:gd name="connsiteY7" fmla="*/ 804333 h 3757083"/>
              <a:gd name="connsiteX8" fmla="*/ 365125 w 365125"/>
              <a:gd name="connsiteY8" fmla="*/ 3751791 h 3757083"/>
              <a:gd name="connsiteX9" fmla="*/ 5292 w 365125"/>
              <a:gd name="connsiteY9" fmla="*/ 3757083 h 3757083"/>
              <a:gd name="connsiteX10" fmla="*/ 0 w 365125"/>
              <a:gd name="connsiteY10" fmla="*/ 0 h 3757083"/>
              <a:gd name="connsiteX0" fmla="*/ 0 w 550334"/>
              <a:gd name="connsiteY0" fmla="*/ 0 h 3757083"/>
              <a:gd name="connsiteX1" fmla="*/ 84667 w 550334"/>
              <a:gd name="connsiteY1" fmla="*/ 42333 h 3757083"/>
              <a:gd name="connsiteX2" fmla="*/ 164042 w 550334"/>
              <a:gd name="connsiteY2" fmla="*/ 132291 h 3757083"/>
              <a:gd name="connsiteX3" fmla="*/ 206375 w 550334"/>
              <a:gd name="connsiteY3" fmla="*/ 238125 h 3757083"/>
              <a:gd name="connsiteX4" fmla="*/ 275167 w 550334"/>
              <a:gd name="connsiteY4" fmla="*/ 386291 h 3757083"/>
              <a:gd name="connsiteX5" fmla="*/ 317500 w 550334"/>
              <a:gd name="connsiteY5" fmla="*/ 560916 h 3757083"/>
              <a:gd name="connsiteX6" fmla="*/ 338667 w 550334"/>
              <a:gd name="connsiteY6" fmla="*/ 672041 h 3757083"/>
              <a:gd name="connsiteX7" fmla="*/ 359834 w 550334"/>
              <a:gd name="connsiteY7" fmla="*/ 804333 h 3757083"/>
              <a:gd name="connsiteX8" fmla="*/ 550334 w 550334"/>
              <a:gd name="connsiteY8" fmla="*/ 3333749 h 3757083"/>
              <a:gd name="connsiteX9" fmla="*/ 5292 w 550334"/>
              <a:gd name="connsiteY9" fmla="*/ 3757083 h 3757083"/>
              <a:gd name="connsiteX10" fmla="*/ 0 w 550334"/>
              <a:gd name="connsiteY10" fmla="*/ 0 h 3757083"/>
              <a:gd name="connsiteX0" fmla="*/ 0 w 550334"/>
              <a:gd name="connsiteY0" fmla="*/ 0 h 3333750"/>
              <a:gd name="connsiteX1" fmla="*/ 84667 w 550334"/>
              <a:gd name="connsiteY1" fmla="*/ 42333 h 3333750"/>
              <a:gd name="connsiteX2" fmla="*/ 164042 w 550334"/>
              <a:gd name="connsiteY2" fmla="*/ 132291 h 3333750"/>
              <a:gd name="connsiteX3" fmla="*/ 206375 w 550334"/>
              <a:gd name="connsiteY3" fmla="*/ 238125 h 3333750"/>
              <a:gd name="connsiteX4" fmla="*/ 275167 w 550334"/>
              <a:gd name="connsiteY4" fmla="*/ 386291 h 3333750"/>
              <a:gd name="connsiteX5" fmla="*/ 317500 w 550334"/>
              <a:gd name="connsiteY5" fmla="*/ 560916 h 3333750"/>
              <a:gd name="connsiteX6" fmla="*/ 338667 w 550334"/>
              <a:gd name="connsiteY6" fmla="*/ 672041 h 3333750"/>
              <a:gd name="connsiteX7" fmla="*/ 359834 w 550334"/>
              <a:gd name="connsiteY7" fmla="*/ 804333 h 3333750"/>
              <a:gd name="connsiteX8" fmla="*/ 550334 w 550334"/>
              <a:gd name="connsiteY8" fmla="*/ 3333749 h 3333750"/>
              <a:gd name="connsiteX9" fmla="*/ 10584 w 550334"/>
              <a:gd name="connsiteY9" fmla="*/ 3333750 h 3333750"/>
              <a:gd name="connsiteX10" fmla="*/ 0 w 550334"/>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06375 w 550843"/>
              <a:gd name="connsiteY3" fmla="*/ 238125 h 3333750"/>
              <a:gd name="connsiteX4" fmla="*/ 275167 w 550843"/>
              <a:gd name="connsiteY4" fmla="*/ 386291 h 3333750"/>
              <a:gd name="connsiteX5" fmla="*/ 317500 w 550843"/>
              <a:gd name="connsiteY5" fmla="*/ 560916 h 3333750"/>
              <a:gd name="connsiteX6" fmla="*/ 338667 w 550843"/>
              <a:gd name="connsiteY6" fmla="*/ 672041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06375 w 550843"/>
              <a:gd name="connsiteY3" fmla="*/ 238125 h 3333750"/>
              <a:gd name="connsiteX4" fmla="*/ 275167 w 550843"/>
              <a:gd name="connsiteY4" fmla="*/ 386291 h 3333750"/>
              <a:gd name="connsiteX5" fmla="*/ 317500 w 550843"/>
              <a:gd name="connsiteY5" fmla="*/ 560916 h 3333750"/>
              <a:gd name="connsiteX6" fmla="*/ 338667 w 550843"/>
              <a:gd name="connsiteY6" fmla="*/ 672041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06375 w 550843"/>
              <a:gd name="connsiteY3" fmla="*/ 238125 h 3333750"/>
              <a:gd name="connsiteX4" fmla="*/ 275167 w 550843"/>
              <a:gd name="connsiteY4" fmla="*/ 386291 h 3333750"/>
              <a:gd name="connsiteX5" fmla="*/ 317500 w 550843"/>
              <a:gd name="connsiteY5" fmla="*/ 560916 h 3333750"/>
              <a:gd name="connsiteX6" fmla="*/ 449792 w 550843"/>
              <a:gd name="connsiteY6" fmla="*/ 582083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06375 w 550843"/>
              <a:gd name="connsiteY3" fmla="*/ 238125 h 3333750"/>
              <a:gd name="connsiteX4" fmla="*/ 275167 w 550843"/>
              <a:gd name="connsiteY4" fmla="*/ 386291 h 3333750"/>
              <a:gd name="connsiteX5" fmla="*/ 365125 w 550843"/>
              <a:gd name="connsiteY5" fmla="*/ 386291 h 3333750"/>
              <a:gd name="connsiteX6" fmla="*/ 449792 w 550843"/>
              <a:gd name="connsiteY6" fmla="*/ 582083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06375 w 550843"/>
              <a:gd name="connsiteY3" fmla="*/ 238125 h 3333750"/>
              <a:gd name="connsiteX4" fmla="*/ 312208 w 550843"/>
              <a:gd name="connsiteY4" fmla="*/ 280457 h 3333750"/>
              <a:gd name="connsiteX5" fmla="*/ 365125 w 550843"/>
              <a:gd name="connsiteY5" fmla="*/ 386291 h 3333750"/>
              <a:gd name="connsiteX6" fmla="*/ 449792 w 550843"/>
              <a:gd name="connsiteY6" fmla="*/ 582083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54000 w 550843"/>
              <a:gd name="connsiteY3" fmla="*/ 179916 h 3333750"/>
              <a:gd name="connsiteX4" fmla="*/ 312208 w 550843"/>
              <a:gd name="connsiteY4" fmla="*/ 280457 h 3333750"/>
              <a:gd name="connsiteX5" fmla="*/ 365125 w 550843"/>
              <a:gd name="connsiteY5" fmla="*/ 386291 h 3333750"/>
              <a:gd name="connsiteX6" fmla="*/ 449792 w 550843"/>
              <a:gd name="connsiteY6" fmla="*/ 582083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85209 w 550843"/>
              <a:gd name="connsiteY2" fmla="*/ 105833 h 3333750"/>
              <a:gd name="connsiteX3" fmla="*/ 254000 w 550843"/>
              <a:gd name="connsiteY3" fmla="*/ 179916 h 3333750"/>
              <a:gd name="connsiteX4" fmla="*/ 312208 w 550843"/>
              <a:gd name="connsiteY4" fmla="*/ 280457 h 3333750"/>
              <a:gd name="connsiteX5" fmla="*/ 365125 w 550843"/>
              <a:gd name="connsiteY5" fmla="*/ 386291 h 3333750"/>
              <a:gd name="connsiteX6" fmla="*/ 449792 w 550843"/>
              <a:gd name="connsiteY6" fmla="*/ 582083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49"/>
              <a:gd name="connsiteX1" fmla="*/ 84667 w 550843"/>
              <a:gd name="connsiteY1" fmla="*/ 42333 h 3333749"/>
              <a:gd name="connsiteX2" fmla="*/ 185209 w 550843"/>
              <a:gd name="connsiteY2" fmla="*/ 105833 h 3333749"/>
              <a:gd name="connsiteX3" fmla="*/ 254000 w 550843"/>
              <a:gd name="connsiteY3" fmla="*/ 179916 h 3333749"/>
              <a:gd name="connsiteX4" fmla="*/ 312208 w 550843"/>
              <a:gd name="connsiteY4" fmla="*/ 280457 h 3333749"/>
              <a:gd name="connsiteX5" fmla="*/ 365125 w 550843"/>
              <a:gd name="connsiteY5" fmla="*/ 386291 h 3333749"/>
              <a:gd name="connsiteX6" fmla="*/ 449792 w 550843"/>
              <a:gd name="connsiteY6" fmla="*/ 582083 h 3333749"/>
              <a:gd name="connsiteX7" fmla="*/ 550334 w 550843"/>
              <a:gd name="connsiteY7" fmla="*/ 1100666 h 3333749"/>
              <a:gd name="connsiteX8" fmla="*/ 550334 w 550843"/>
              <a:gd name="connsiteY8" fmla="*/ 3333749 h 3333749"/>
              <a:gd name="connsiteX9" fmla="*/ 10584 w 550843"/>
              <a:gd name="connsiteY9" fmla="*/ 2857500 h 3333749"/>
              <a:gd name="connsiteX10" fmla="*/ 0 w 550843"/>
              <a:gd name="connsiteY10" fmla="*/ 0 h 3333749"/>
              <a:gd name="connsiteX0" fmla="*/ 0 w 554445"/>
              <a:gd name="connsiteY0" fmla="*/ 0 h 2857500"/>
              <a:gd name="connsiteX1" fmla="*/ 84667 w 554445"/>
              <a:gd name="connsiteY1" fmla="*/ 42333 h 2857500"/>
              <a:gd name="connsiteX2" fmla="*/ 185209 w 554445"/>
              <a:gd name="connsiteY2" fmla="*/ 105833 h 2857500"/>
              <a:gd name="connsiteX3" fmla="*/ 254000 w 554445"/>
              <a:gd name="connsiteY3" fmla="*/ 179916 h 2857500"/>
              <a:gd name="connsiteX4" fmla="*/ 312208 w 554445"/>
              <a:gd name="connsiteY4" fmla="*/ 280457 h 2857500"/>
              <a:gd name="connsiteX5" fmla="*/ 365125 w 554445"/>
              <a:gd name="connsiteY5" fmla="*/ 386291 h 2857500"/>
              <a:gd name="connsiteX6" fmla="*/ 449792 w 554445"/>
              <a:gd name="connsiteY6" fmla="*/ 582083 h 2857500"/>
              <a:gd name="connsiteX7" fmla="*/ 550334 w 554445"/>
              <a:gd name="connsiteY7" fmla="*/ 1100666 h 2857500"/>
              <a:gd name="connsiteX8" fmla="*/ 554445 w 554445"/>
              <a:gd name="connsiteY8" fmla="*/ 2857499 h 2857500"/>
              <a:gd name="connsiteX9" fmla="*/ 10584 w 554445"/>
              <a:gd name="connsiteY9" fmla="*/ 2857500 h 2857500"/>
              <a:gd name="connsiteX10" fmla="*/ 0 w 554445"/>
              <a:gd name="connsiteY10" fmla="*/ 0 h 2857500"/>
              <a:gd name="connsiteX0" fmla="*/ 0 w 554445"/>
              <a:gd name="connsiteY0" fmla="*/ 0 h 2857500"/>
              <a:gd name="connsiteX1" fmla="*/ 84667 w 554445"/>
              <a:gd name="connsiteY1" fmla="*/ 42333 h 2857500"/>
              <a:gd name="connsiteX2" fmla="*/ 185209 w 554445"/>
              <a:gd name="connsiteY2" fmla="*/ 105833 h 2857500"/>
              <a:gd name="connsiteX3" fmla="*/ 254000 w 554445"/>
              <a:gd name="connsiteY3" fmla="*/ 179916 h 2857500"/>
              <a:gd name="connsiteX4" fmla="*/ 312208 w 554445"/>
              <a:gd name="connsiteY4" fmla="*/ 280457 h 2857500"/>
              <a:gd name="connsiteX5" fmla="*/ 365125 w 554445"/>
              <a:gd name="connsiteY5" fmla="*/ 386291 h 2857500"/>
              <a:gd name="connsiteX6" fmla="*/ 470345 w 554445"/>
              <a:gd name="connsiteY6" fmla="*/ 682625 h 2857500"/>
              <a:gd name="connsiteX7" fmla="*/ 550334 w 554445"/>
              <a:gd name="connsiteY7" fmla="*/ 1100666 h 2857500"/>
              <a:gd name="connsiteX8" fmla="*/ 554445 w 554445"/>
              <a:gd name="connsiteY8" fmla="*/ 2857499 h 2857500"/>
              <a:gd name="connsiteX9" fmla="*/ 10584 w 554445"/>
              <a:gd name="connsiteY9" fmla="*/ 2857500 h 2857500"/>
              <a:gd name="connsiteX10" fmla="*/ 0 w 554445"/>
              <a:gd name="connsiteY10" fmla="*/ 0 h 2857500"/>
              <a:gd name="connsiteX0" fmla="*/ 0 w 554445"/>
              <a:gd name="connsiteY0" fmla="*/ 0 h 2857500"/>
              <a:gd name="connsiteX1" fmla="*/ 84667 w 554445"/>
              <a:gd name="connsiteY1" fmla="*/ 42333 h 2857500"/>
              <a:gd name="connsiteX2" fmla="*/ 185209 w 554445"/>
              <a:gd name="connsiteY2" fmla="*/ 105833 h 2857500"/>
              <a:gd name="connsiteX3" fmla="*/ 254000 w 554445"/>
              <a:gd name="connsiteY3" fmla="*/ 179916 h 2857500"/>
              <a:gd name="connsiteX4" fmla="*/ 312208 w 554445"/>
              <a:gd name="connsiteY4" fmla="*/ 280457 h 2857500"/>
              <a:gd name="connsiteX5" fmla="*/ 365125 w 554445"/>
              <a:gd name="connsiteY5" fmla="*/ 386291 h 2857500"/>
              <a:gd name="connsiteX6" fmla="*/ 470345 w 554445"/>
              <a:gd name="connsiteY6" fmla="*/ 682625 h 2857500"/>
              <a:gd name="connsiteX7" fmla="*/ 550334 w 554445"/>
              <a:gd name="connsiteY7" fmla="*/ 1100666 h 2857500"/>
              <a:gd name="connsiteX8" fmla="*/ 554445 w 554445"/>
              <a:gd name="connsiteY8" fmla="*/ 2857499 h 2857500"/>
              <a:gd name="connsiteX9" fmla="*/ 10584 w 554445"/>
              <a:gd name="connsiteY9" fmla="*/ 2857500 h 2857500"/>
              <a:gd name="connsiteX10" fmla="*/ 0 w 554445"/>
              <a:gd name="connsiteY10" fmla="*/ 0 h 2857500"/>
              <a:gd name="connsiteX0" fmla="*/ 0 w 554445"/>
              <a:gd name="connsiteY0" fmla="*/ 0 h 2857500"/>
              <a:gd name="connsiteX1" fmla="*/ 84667 w 554445"/>
              <a:gd name="connsiteY1" fmla="*/ 42333 h 2857500"/>
              <a:gd name="connsiteX2" fmla="*/ 185209 w 554445"/>
              <a:gd name="connsiteY2" fmla="*/ 105833 h 2857500"/>
              <a:gd name="connsiteX3" fmla="*/ 254000 w 554445"/>
              <a:gd name="connsiteY3" fmla="*/ 179916 h 2857500"/>
              <a:gd name="connsiteX4" fmla="*/ 312208 w 554445"/>
              <a:gd name="connsiteY4" fmla="*/ 280457 h 2857500"/>
              <a:gd name="connsiteX5" fmla="*/ 413067 w 554445"/>
              <a:gd name="connsiteY5" fmla="*/ 496984 h 2857500"/>
              <a:gd name="connsiteX6" fmla="*/ 365125 w 554445"/>
              <a:gd name="connsiteY6" fmla="*/ 386291 h 2857500"/>
              <a:gd name="connsiteX7" fmla="*/ 470345 w 554445"/>
              <a:gd name="connsiteY7" fmla="*/ 682625 h 2857500"/>
              <a:gd name="connsiteX8" fmla="*/ 550334 w 554445"/>
              <a:gd name="connsiteY8" fmla="*/ 1100666 h 2857500"/>
              <a:gd name="connsiteX9" fmla="*/ 554445 w 554445"/>
              <a:gd name="connsiteY9" fmla="*/ 2857499 h 2857500"/>
              <a:gd name="connsiteX10" fmla="*/ 10584 w 554445"/>
              <a:gd name="connsiteY10" fmla="*/ 2857500 h 2857500"/>
              <a:gd name="connsiteX11" fmla="*/ 0 w 554445"/>
              <a:gd name="connsiteY11" fmla="*/ 0 h 2857500"/>
              <a:gd name="connsiteX0" fmla="*/ 0 w 554445"/>
              <a:gd name="connsiteY0" fmla="*/ 0 h 2857500"/>
              <a:gd name="connsiteX1" fmla="*/ 84667 w 554445"/>
              <a:gd name="connsiteY1" fmla="*/ 42333 h 2857500"/>
              <a:gd name="connsiteX2" fmla="*/ 185209 w 554445"/>
              <a:gd name="connsiteY2" fmla="*/ 105833 h 2857500"/>
              <a:gd name="connsiteX3" fmla="*/ 254000 w 554445"/>
              <a:gd name="connsiteY3" fmla="*/ 179916 h 2857500"/>
              <a:gd name="connsiteX4" fmla="*/ 312208 w 554445"/>
              <a:gd name="connsiteY4" fmla="*/ 280457 h 2857500"/>
              <a:gd name="connsiteX5" fmla="*/ 413067 w 554445"/>
              <a:gd name="connsiteY5" fmla="*/ 496984 h 2857500"/>
              <a:gd name="connsiteX6" fmla="*/ 365125 w 554445"/>
              <a:gd name="connsiteY6" fmla="*/ 386291 h 2857500"/>
              <a:gd name="connsiteX7" fmla="*/ 470345 w 554445"/>
              <a:gd name="connsiteY7" fmla="*/ 682625 h 2857500"/>
              <a:gd name="connsiteX8" fmla="*/ 550334 w 554445"/>
              <a:gd name="connsiteY8" fmla="*/ 1100666 h 2857500"/>
              <a:gd name="connsiteX9" fmla="*/ 554445 w 554445"/>
              <a:gd name="connsiteY9" fmla="*/ 2857499 h 2857500"/>
              <a:gd name="connsiteX10" fmla="*/ 10584 w 554445"/>
              <a:gd name="connsiteY10" fmla="*/ 2857500 h 2857500"/>
              <a:gd name="connsiteX11" fmla="*/ 0 w 554445"/>
              <a:gd name="connsiteY11" fmla="*/ 0 h 2857500"/>
              <a:gd name="connsiteX0" fmla="*/ 0 w 554445"/>
              <a:gd name="connsiteY0" fmla="*/ 0 h 2857500"/>
              <a:gd name="connsiteX1" fmla="*/ 84667 w 554445"/>
              <a:gd name="connsiteY1" fmla="*/ 42333 h 2857500"/>
              <a:gd name="connsiteX2" fmla="*/ 185209 w 554445"/>
              <a:gd name="connsiteY2" fmla="*/ 105833 h 2857500"/>
              <a:gd name="connsiteX3" fmla="*/ 254000 w 554445"/>
              <a:gd name="connsiteY3" fmla="*/ 179916 h 2857500"/>
              <a:gd name="connsiteX4" fmla="*/ 312208 w 554445"/>
              <a:gd name="connsiteY4" fmla="*/ 280457 h 2857500"/>
              <a:gd name="connsiteX5" fmla="*/ 413067 w 554445"/>
              <a:gd name="connsiteY5" fmla="*/ 496984 h 2857500"/>
              <a:gd name="connsiteX6" fmla="*/ 365125 w 554445"/>
              <a:gd name="connsiteY6" fmla="*/ 386291 h 2857500"/>
              <a:gd name="connsiteX7" fmla="*/ 470345 w 554445"/>
              <a:gd name="connsiteY7" fmla="*/ 682625 h 2857500"/>
              <a:gd name="connsiteX8" fmla="*/ 550334 w 554445"/>
              <a:gd name="connsiteY8" fmla="*/ 1100666 h 2857500"/>
              <a:gd name="connsiteX9" fmla="*/ 554445 w 554445"/>
              <a:gd name="connsiteY9" fmla="*/ 2857499 h 2857500"/>
              <a:gd name="connsiteX10" fmla="*/ 10584 w 554445"/>
              <a:gd name="connsiteY10" fmla="*/ 2857500 h 2857500"/>
              <a:gd name="connsiteX11" fmla="*/ 0 w 554445"/>
              <a:gd name="connsiteY11" fmla="*/ 0 h 2857500"/>
              <a:gd name="connsiteX0" fmla="*/ 0 w 554445"/>
              <a:gd name="connsiteY0" fmla="*/ 0 h 2857500"/>
              <a:gd name="connsiteX1" fmla="*/ 84667 w 554445"/>
              <a:gd name="connsiteY1" fmla="*/ 42333 h 2857500"/>
              <a:gd name="connsiteX2" fmla="*/ 185209 w 554445"/>
              <a:gd name="connsiteY2" fmla="*/ 105833 h 2857500"/>
              <a:gd name="connsiteX3" fmla="*/ 254000 w 554445"/>
              <a:gd name="connsiteY3" fmla="*/ 179916 h 2857500"/>
              <a:gd name="connsiteX4" fmla="*/ 312208 w 554445"/>
              <a:gd name="connsiteY4" fmla="*/ 280457 h 2857500"/>
              <a:gd name="connsiteX5" fmla="*/ 413067 w 554445"/>
              <a:gd name="connsiteY5" fmla="*/ 496984 h 2857500"/>
              <a:gd name="connsiteX6" fmla="*/ 365125 w 554445"/>
              <a:gd name="connsiteY6" fmla="*/ 386291 h 2857500"/>
              <a:gd name="connsiteX7" fmla="*/ 470345 w 554445"/>
              <a:gd name="connsiteY7" fmla="*/ 682625 h 2857500"/>
              <a:gd name="connsiteX8" fmla="*/ 550334 w 554445"/>
              <a:gd name="connsiteY8" fmla="*/ 1100666 h 2857500"/>
              <a:gd name="connsiteX9" fmla="*/ 554445 w 554445"/>
              <a:gd name="connsiteY9" fmla="*/ 2857499 h 2857500"/>
              <a:gd name="connsiteX10" fmla="*/ 10584 w 554445"/>
              <a:gd name="connsiteY10" fmla="*/ 2857500 h 2857500"/>
              <a:gd name="connsiteX11" fmla="*/ 0 w 554445"/>
              <a:gd name="connsiteY11" fmla="*/ 0 h 2857500"/>
              <a:gd name="connsiteX0" fmla="*/ 0 w 554445"/>
              <a:gd name="connsiteY0" fmla="*/ 0 h 2857500"/>
              <a:gd name="connsiteX1" fmla="*/ 84667 w 554445"/>
              <a:gd name="connsiteY1" fmla="*/ 42333 h 2857500"/>
              <a:gd name="connsiteX2" fmla="*/ 185209 w 554445"/>
              <a:gd name="connsiteY2" fmla="*/ 105833 h 2857500"/>
              <a:gd name="connsiteX3" fmla="*/ 254000 w 554445"/>
              <a:gd name="connsiteY3" fmla="*/ 179916 h 2857500"/>
              <a:gd name="connsiteX4" fmla="*/ 312208 w 554445"/>
              <a:gd name="connsiteY4" fmla="*/ 280457 h 2857500"/>
              <a:gd name="connsiteX5" fmla="*/ 413067 w 554445"/>
              <a:gd name="connsiteY5" fmla="*/ 496984 h 2857500"/>
              <a:gd name="connsiteX6" fmla="*/ 365125 w 554445"/>
              <a:gd name="connsiteY6" fmla="*/ 386291 h 2857500"/>
              <a:gd name="connsiteX7" fmla="*/ 472812 w 554445"/>
              <a:gd name="connsiteY7" fmla="*/ 711200 h 2857500"/>
              <a:gd name="connsiteX8" fmla="*/ 550334 w 554445"/>
              <a:gd name="connsiteY8" fmla="*/ 1100666 h 2857500"/>
              <a:gd name="connsiteX9" fmla="*/ 554445 w 554445"/>
              <a:gd name="connsiteY9" fmla="*/ 2857499 h 2857500"/>
              <a:gd name="connsiteX10" fmla="*/ 10584 w 554445"/>
              <a:gd name="connsiteY10" fmla="*/ 2857500 h 2857500"/>
              <a:gd name="connsiteX11" fmla="*/ 0 w 554445"/>
              <a:gd name="connsiteY11" fmla="*/ 0 h 2857500"/>
              <a:gd name="connsiteX0" fmla="*/ 0 w 554445"/>
              <a:gd name="connsiteY0" fmla="*/ 0 h 2857500"/>
              <a:gd name="connsiteX1" fmla="*/ 84667 w 554445"/>
              <a:gd name="connsiteY1" fmla="*/ 42333 h 2857500"/>
              <a:gd name="connsiteX2" fmla="*/ 185209 w 554445"/>
              <a:gd name="connsiteY2" fmla="*/ 105833 h 2857500"/>
              <a:gd name="connsiteX3" fmla="*/ 254000 w 554445"/>
              <a:gd name="connsiteY3" fmla="*/ 179916 h 2857500"/>
              <a:gd name="connsiteX4" fmla="*/ 312208 w 554445"/>
              <a:gd name="connsiteY4" fmla="*/ 280457 h 2857500"/>
              <a:gd name="connsiteX5" fmla="*/ 413067 w 554445"/>
              <a:gd name="connsiteY5" fmla="*/ 496984 h 2857500"/>
              <a:gd name="connsiteX6" fmla="*/ 365125 w 554445"/>
              <a:gd name="connsiteY6" fmla="*/ 386291 h 2857500"/>
              <a:gd name="connsiteX7" fmla="*/ 472812 w 554445"/>
              <a:gd name="connsiteY7" fmla="*/ 711200 h 2857500"/>
              <a:gd name="connsiteX8" fmla="*/ 550334 w 554445"/>
              <a:gd name="connsiteY8" fmla="*/ 1100666 h 2857500"/>
              <a:gd name="connsiteX9" fmla="*/ 554445 w 554445"/>
              <a:gd name="connsiteY9" fmla="*/ 2857499 h 2857500"/>
              <a:gd name="connsiteX10" fmla="*/ 10584 w 554445"/>
              <a:gd name="connsiteY10" fmla="*/ 2857500 h 2857500"/>
              <a:gd name="connsiteX11" fmla="*/ 0 w 554445"/>
              <a:gd name="connsiteY11" fmla="*/ 0 h 2857500"/>
              <a:gd name="connsiteX0" fmla="*/ 0 w 554445"/>
              <a:gd name="connsiteY0" fmla="*/ 0 h 2857500"/>
              <a:gd name="connsiteX1" fmla="*/ 84667 w 554445"/>
              <a:gd name="connsiteY1" fmla="*/ 42333 h 2857500"/>
              <a:gd name="connsiteX2" fmla="*/ 185209 w 554445"/>
              <a:gd name="connsiteY2" fmla="*/ 105833 h 2857500"/>
              <a:gd name="connsiteX3" fmla="*/ 254000 w 554445"/>
              <a:gd name="connsiteY3" fmla="*/ 179916 h 2857500"/>
              <a:gd name="connsiteX4" fmla="*/ 312208 w 554445"/>
              <a:gd name="connsiteY4" fmla="*/ 280457 h 2857500"/>
              <a:gd name="connsiteX5" fmla="*/ 413067 w 554445"/>
              <a:gd name="connsiteY5" fmla="*/ 496984 h 2857500"/>
              <a:gd name="connsiteX6" fmla="*/ 365125 w 554445"/>
              <a:gd name="connsiteY6" fmla="*/ 386291 h 2857500"/>
              <a:gd name="connsiteX7" fmla="*/ 472812 w 554445"/>
              <a:gd name="connsiteY7" fmla="*/ 711200 h 2857500"/>
              <a:gd name="connsiteX8" fmla="*/ 547868 w 554445"/>
              <a:gd name="connsiteY8" fmla="*/ 1202266 h 2857500"/>
              <a:gd name="connsiteX9" fmla="*/ 554445 w 554445"/>
              <a:gd name="connsiteY9" fmla="*/ 2857499 h 2857500"/>
              <a:gd name="connsiteX10" fmla="*/ 10584 w 554445"/>
              <a:gd name="connsiteY10" fmla="*/ 2857500 h 2857500"/>
              <a:gd name="connsiteX11" fmla="*/ 0 w 554445"/>
              <a:gd name="connsiteY11"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4445" h="2857500">
                <a:moveTo>
                  <a:pt x="0" y="0"/>
                </a:moveTo>
                <a:lnTo>
                  <a:pt x="84667" y="42333"/>
                </a:lnTo>
                <a:lnTo>
                  <a:pt x="185209" y="105833"/>
                </a:lnTo>
                <a:lnTo>
                  <a:pt x="254000" y="179916"/>
                </a:lnTo>
                <a:lnTo>
                  <a:pt x="312208" y="280457"/>
                </a:lnTo>
                <a:cubicBezTo>
                  <a:pt x="326644" y="306772"/>
                  <a:pt x="398631" y="470669"/>
                  <a:pt x="413067" y="496984"/>
                </a:cubicBezTo>
                <a:lnTo>
                  <a:pt x="365125" y="386291"/>
                </a:lnTo>
                <a:lnTo>
                  <a:pt x="472812" y="711200"/>
                </a:lnTo>
                <a:cubicBezTo>
                  <a:pt x="535968" y="982134"/>
                  <a:pt x="487073" y="864657"/>
                  <a:pt x="547868" y="1202266"/>
                </a:cubicBezTo>
                <a:cubicBezTo>
                  <a:pt x="549632" y="2184752"/>
                  <a:pt x="552681" y="1875013"/>
                  <a:pt x="554445" y="2857499"/>
                </a:cubicBezTo>
                <a:lnTo>
                  <a:pt x="10584" y="2857500"/>
                </a:lnTo>
                <a:lnTo>
                  <a:pt x="0" y="0"/>
                </a:lnTo>
                <a:close/>
              </a:path>
            </a:pathLst>
          </a:cu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V="1">
            <a:off x="5268910" y="5418280"/>
            <a:ext cx="0" cy="108659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3137"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Tree>
    <p:extLst>
      <p:ext uri="{BB962C8B-B14F-4D97-AF65-F5344CB8AC3E}">
        <p14:creationId xmlns:p14="http://schemas.microsoft.com/office/powerpoint/2010/main" val="18605638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3137"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19" name="Freeform 18"/>
          <p:cNvSpPr/>
          <p:nvPr/>
        </p:nvSpPr>
        <p:spPr>
          <a:xfrm>
            <a:off x="2573393" y="1661451"/>
            <a:ext cx="3985312" cy="3696457"/>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0" name="Freeform 19"/>
          <p:cNvSpPr/>
          <p:nvPr/>
        </p:nvSpPr>
        <p:spPr>
          <a:xfrm>
            <a:off x="3234167" y="1128060"/>
            <a:ext cx="2663764" cy="4225358"/>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3" name="Text Box 7"/>
          <p:cNvSpPr txBox="1">
            <a:spLocks noChangeArrowheads="1"/>
          </p:cNvSpPr>
          <p:nvPr/>
        </p:nvSpPr>
        <p:spPr bwMode="auto">
          <a:xfrm>
            <a:off x="533400" y="3124200"/>
            <a:ext cx="3054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chemeClr val="bg1">
                    <a:lumMod val="75000"/>
                  </a:schemeClr>
                </a:solidFill>
              </a:rPr>
              <a:t>Population Distribution</a:t>
            </a:r>
          </a:p>
        </p:txBody>
      </p:sp>
      <p:sp>
        <p:nvSpPr>
          <p:cNvPr id="24" name="Line 8"/>
          <p:cNvSpPr>
            <a:spLocks noChangeShapeType="1"/>
          </p:cNvSpPr>
          <p:nvPr/>
        </p:nvSpPr>
        <p:spPr bwMode="auto">
          <a:xfrm>
            <a:off x="3110748" y="3733800"/>
            <a:ext cx="609600" cy="22860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5" name="Text Box 9"/>
          <p:cNvSpPr txBox="1">
            <a:spLocks noChangeArrowheads="1"/>
          </p:cNvSpPr>
          <p:nvPr/>
        </p:nvSpPr>
        <p:spPr bwMode="auto">
          <a:xfrm>
            <a:off x="6098045" y="2474794"/>
            <a:ext cx="812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n=30</a:t>
            </a:r>
          </a:p>
        </p:txBody>
      </p:sp>
      <p:sp>
        <p:nvSpPr>
          <p:cNvPr id="26" name="Text Box 12"/>
          <p:cNvSpPr txBox="1">
            <a:spLocks noChangeArrowheads="1"/>
          </p:cNvSpPr>
          <p:nvPr/>
        </p:nvSpPr>
        <p:spPr bwMode="auto">
          <a:xfrm>
            <a:off x="5856011" y="1911984"/>
            <a:ext cx="965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chemeClr val="bg1">
                    <a:lumMod val="75000"/>
                  </a:schemeClr>
                </a:solidFill>
              </a:rPr>
              <a:t>n=100</a:t>
            </a:r>
          </a:p>
        </p:txBody>
      </p:sp>
      <p:sp>
        <p:nvSpPr>
          <p:cNvPr id="27" name="Text Box 13"/>
          <p:cNvSpPr txBox="1">
            <a:spLocks noChangeArrowheads="1"/>
          </p:cNvSpPr>
          <p:nvPr/>
        </p:nvSpPr>
        <p:spPr bwMode="auto">
          <a:xfrm>
            <a:off x="5653362" y="1134304"/>
            <a:ext cx="111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chemeClr val="bg1">
                    <a:lumMod val="75000"/>
                  </a:schemeClr>
                </a:solidFill>
              </a:rPr>
              <a:t>n=1000</a:t>
            </a:r>
          </a:p>
        </p:txBody>
      </p:sp>
      <p:sp>
        <p:nvSpPr>
          <p:cNvPr id="28" name="Line 14"/>
          <p:cNvSpPr>
            <a:spLocks noChangeShapeType="1"/>
          </p:cNvSpPr>
          <p:nvPr/>
        </p:nvSpPr>
        <p:spPr bwMode="auto">
          <a:xfrm flipH="1">
            <a:off x="5074590" y="2778104"/>
            <a:ext cx="935038"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9" name="Line 15"/>
          <p:cNvSpPr>
            <a:spLocks noChangeShapeType="1"/>
          </p:cNvSpPr>
          <p:nvPr/>
        </p:nvSpPr>
        <p:spPr bwMode="auto">
          <a:xfrm flipH="1">
            <a:off x="4926298" y="2215294"/>
            <a:ext cx="901700" cy="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30" name="Line 16"/>
          <p:cNvSpPr>
            <a:spLocks noChangeShapeType="1"/>
          </p:cNvSpPr>
          <p:nvPr/>
        </p:nvSpPr>
        <p:spPr bwMode="auto">
          <a:xfrm flipH="1">
            <a:off x="4763064" y="1435455"/>
            <a:ext cx="868363" cy="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33" name="Rectangle 2"/>
          <p:cNvSpPr txBox="1">
            <a:spLocks noChangeArrowheads="1"/>
          </p:cNvSpPr>
          <p:nvPr/>
        </p:nvSpPr>
        <p:spPr>
          <a:xfrm>
            <a:off x="381000" y="233070"/>
            <a:ext cx="84582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dirty="0">
                <a:latin typeface="Times" charset="0"/>
                <a:ea typeface="ＭＳ Ｐゴシック" charset="0"/>
                <a:cs typeface="ＭＳ Ｐゴシック" charset="0"/>
              </a:rPr>
              <a:t>Standard Error of the Mean</a:t>
            </a:r>
          </a:p>
        </p:txBody>
      </p:sp>
      <p:grpSp>
        <p:nvGrpSpPr>
          <p:cNvPr id="21" name="Group 33"/>
          <p:cNvGrpSpPr>
            <a:grpSpLocks/>
          </p:cNvGrpSpPr>
          <p:nvPr/>
        </p:nvGrpSpPr>
        <p:grpSpPr bwMode="auto">
          <a:xfrm>
            <a:off x="1092870" y="5503500"/>
            <a:ext cx="6781800" cy="152400"/>
            <a:chOff x="1143000" y="4876800"/>
            <a:chExt cx="6781800" cy="152400"/>
          </a:xfrm>
        </p:grpSpPr>
        <p:cxnSp>
          <p:nvCxnSpPr>
            <p:cNvPr id="22" name="Straight Connector 21"/>
            <p:cNvCxnSpPr/>
            <p:nvPr/>
          </p:nvCxnSpPr>
          <p:spPr bwMode="auto">
            <a:xfrm>
              <a:off x="1143000" y="4953000"/>
              <a:ext cx="6781800" cy="1588"/>
            </a:xfrm>
            <a:prstGeom prst="line">
              <a:avLst/>
            </a:prstGeom>
            <a:solidFill>
              <a:schemeClr val="accent1"/>
            </a:solidFill>
            <a:ln w="9525" cap="flat" cmpd="sng" algn="ctr">
              <a:solidFill>
                <a:schemeClr val="tx1"/>
              </a:solidFill>
              <a:prstDash val="solid"/>
              <a:round/>
              <a:headEnd type="none" w="med" len="med"/>
              <a:tailEnd type="none" w="med" len="med"/>
            </a:ln>
            <a:effectLst>
              <a:glow rad="101600">
                <a:srgbClr val="FF0080">
                  <a:alpha val="38000"/>
                </a:srgbClr>
              </a:glow>
            </a:effectLst>
          </p:spPr>
        </p:cxnSp>
        <p:cxnSp>
          <p:nvCxnSpPr>
            <p:cNvPr id="31" name="Straight Connector 21"/>
            <p:cNvCxnSpPr>
              <a:cxnSpLocks noChangeShapeType="1"/>
            </p:cNvCxnSpPr>
            <p:nvPr/>
          </p:nvCxnSpPr>
          <p:spPr bwMode="auto">
            <a:xfrm rot="5400000">
              <a:off x="27439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2" name="Straight Connector 22"/>
            <p:cNvCxnSpPr>
              <a:cxnSpLocks noChangeShapeType="1"/>
            </p:cNvCxnSpPr>
            <p:nvPr/>
          </p:nvCxnSpPr>
          <p:spPr bwMode="auto">
            <a:xfrm rot="5400000">
              <a:off x="319166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7" name="Straight Connector 25"/>
            <p:cNvCxnSpPr>
              <a:cxnSpLocks noChangeShapeType="1"/>
            </p:cNvCxnSpPr>
            <p:nvPr/>
          </p:nvCxnSpPr>
          <p:spPr bwMode="auto">
            <a:xfrm rot="5400000">
              <a:off x="363934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8" name="Straight Connector 26"/>
            <p:cNvCxnSpPr>
              <a:cxnSpLocks noChangeShapeType="1"/>
            </p:cNvCxnSpPr>
            <p:nvPr/>
          </p:nvCxnSpPr>
          <p:spPr bwMode="auto">
            <a:xfrm rot="5400000">
              <a:off x="408701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9" name="Straight Connector 27"/>
            <p:cNvCxnSpPr>
              <a:cxnSpLocks noChangeShapeType="1"/>
            </p:cNvCxnSpPr>
            <p:nvPr/>
          </p:nvCxnSpPr>
          <p:spPr bwMode="auto">
            <a:xfrm rot="5400000">
              <a:off x="45346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0" name="Straight Connector 28"/>
            <p:cNvCxnSpPr>
              <a:cxnSpLocks noChangeShapeType="1"/>
            </p:cNvCxnSpPr>
            <p:nvPr/>
          </p:nvCxnSpPr>
          <p:spPr bwMode="auto">
            <a:xfrm rot="5400000">
              <a:off x="543004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1" name="Straight Connector 29"/>
            <p:cNvCxnSpPr>
              <a:cxnSpLocks noChangeShapeType="1"/>
            </p:cNvCxnSpPr>
            <p:nvPr/>
          </p:nvCxnSpPr>
          <p:spPr bwMode="auto">
            <a:xfrm rot="5400000">
              <a:off x="63253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2" name="Straight Connector 31"/>
            <p:cNvCxnSpPr>
              <a:cxnSpLocks noChangeShapeType="1"/>
            </p:cNvCxnSpPr>
            <p:nvPr/>
          </p:nvCxnSpPr>
          <p:spPr bwMode="auto">
            <a:xfrm rot="5400000">
              <a:off x="587771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3" name="Straight Connector 32"/>
            <p:cNvCxnSpPr>
              <a:cxnSpLocks noChangeShapeType="1"/>
            </p:cNvCxnSpPr>
            <p:nvPr/>
          </p:nvCxnSpPr>
          <p:spPr bwMode="auto">
            <a:xfrm rot="5400000">
              <a:off x="498236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
        <p:nvSpPr>
          <p:cNvPr id="2" name="Slide Number Placeholder 1"/>
          <p:cNvSpPr>
            <a:spLocks noGrp="1"/>
          </p:cNvSpPr>
          <p:nvPr>
            <p:ph type="sldNum" sz="quarter" idx="12"/>
          </p:nvPr>
        </p:nvSpPr>
        <p:spPr/>
        <p:txBody>
          <a:bodyPr/>
          <a:lstStyle/>
          <a:p>
            <a:fld id="{61694E1E-219A-A444-A241-FDE36A2374EE}" type="slidenum">
              <a:rPr lang="en-US" smtClean="0"/>
              <a:t>57</a:t>
            </a:fld>
            <a:endParaRPr lang="en-US"/>
          </a:p>
        </p:txBody>
      </p:sp>
      <p:sp>
        <p:nvSpPr>
          <p:cNvPr id="11" name="TextBox 10"/>
          <p:cNvSpPr txBox="1"/>
          <p:nvPr/>
        </p:nvSpPr>
        <p:spPr>
          <a:xfrm>
            <a:off x="5217663" y="6065244"/>
            <a:ext cx="2761317" cy="369332"/>
          </a:xfrm>
          <a:prstGeom prst="rect">
            <a:avLst/>
          </a:prstGeom>
          <a:noFill/>
        </p:spPr>
        <p:txBody>
          <a:bodyPr wrap="square" rtlCol="0">
            <a:spAutoFit/>
          </a:bodyPr>
          <a:lstStyle/>
          <a:p>
            <a:r>
              <a:rPr lang="en-US" dirty="0"/>
              <a:t>1 standard deviation</a:t>
            </a:r>
          </a:p>
        </p:txBody>
      </p:sp>
      <p:sp>
        <p:nvSpPr>
          <p:cNvPr id="5" name="Freeform 4"/>
          <p:cNvSpPr/>
          <p:nvPr/>
        </p:nvSpPr>
        <p:spPr>
          <a:xfrm>
            <a:off x="4550834" y="2083858"/>
            <a:ext cx="550843" cy="3333750"/>
          </a:xfrm>
          <a:custGeom>
            <a:avLst/>
            <a:gdLst>
              <a:gd name="connsiteX0" fmla="*/ 0 w 365125"/>
              <a:gd name="connsiteY0" fmla="*/ 0 h 3757083"/>
              <a:gd name="connsiteX1" fmla="*/ 84667 w 365125"/>
              <a:gd name="connsiteY1" fmla="*/ 42333 h 3757083"/>
              <a:gd name="connsiteX2" fmla="*/ 164042 w 365125"/>
              <a:gd name="connsiteY2" fmla="*/ 132291 h 3757083"/>
              <a:gd name="connsiteX3" fmla="*/ 206375 w 365125"/>
              <a:gd name="connsiteY3" fmla="*/ 238125 h 3757083"/>
              <a:gd name="connsiteX4" fmla="*/ 275167 w 365125"/>
              <a:gd name="connsiteY4" fmla="*/ 386291 h 3757083"/>
              <a:gd name="connsiteX5" fmla="*/ 317500 w 365125"/>
              <a:gd name="connsiteY5" fmla="*/ 560916 h 3757083"/>
              <a:gd name="connsiteX6" fmla="*/ 338667 w 365125"/>
              <a:gd name="connsiteY6" fmla="*/ 672041 h 3757083"/>
              <a:gd name="connsiteX7" fmla="*/ 359834 w 365125"/>
              <a:gd name="connsiteY7" fmla="*/ 804333 h 3757083"/>
              <a:gd name="connsiteX8" fmla="*/ 365125 w 365125"/>
              <a:gd name="connsiteY8" fmla="*/ 3751791 h 3757083"/>
              <a:gd name="connsiteX9" fmla="*/ 5292 w 365125"/>
              <a:gd name="connsiteY9" fmla="*/ 3757083 h 3757083"/>
              <a:gd name="connsiteX10" fmla="*/ 0 w 365125"/>
              <a:gd name="connsiteY10" fmla="*/ 0 h 3757083"/>
              <a:gd name="connsiteX0" fmla="*/ 0 w 550334"/>
              <a:gd name="connsiteY0" fmla="*/ 0 h 3757083"/>
              <a:gd name="connsiteX1" fmla="*/ 84667 w 550334"/>
              <a:gd name="connsiteY1" fmla="*/ 42333 h 3757083"/>
              <a:gd name="connsiteX2" fmla="*/ 164042 w 550334"/>
              <a:gd name="connsiteY2" fmla="*/ 132291 h 3757083"/>
              <a:gd name="connsiteX3" fmla="*/ 206375 w 550334"/>
              <a:gd name="connsiteY3" fmla="*/ 238125 h 3757083"/>
              <a:gd name="connsiteX4" fmla="*/ 275167 w 550334"/>
              <a:gd name="connsiteY4" fmla="*/ 386291 h 3757083"/>
              <a:gd name="connsiteX5" fmla="*/ 317500 w 550334"/>
              <a:gd name="connsiteY5" fmla="*/ 560916 h 3757083"/>
              <a:gd name="connsiteX6" fmla="*/ 338667 w 550334"/>
              <a:gd name="connsiteY6" fmla="*/ 672041 h 3757083"/>
              <a:gd name="connsiteX7" fmla="*/ 359834 w 550334"/>
              <a:gd name="connsiteY7" fmla="*/ 804333 h 3757083"/>
              <a:gd name="connsiteX8" fmla="*/ 550334 w 550334"/>
              <a:gd name="connsiteY8" fmla="*/ 3333749 h 3757083"/>
              <a:gd name="connsiteX9" fmla="*/ 5292 w 550334"/>
              <a:gd name="connsiteY9" fmla="*/ 3757083 h 3757083"/>
              <a:gd name="connsiteX10" fmla="*/ 0 w 550334"/>
              <a:gd name="connsiteY10" fmla="*/ 0 h 3757083"/>
              <a:gd name="connsiteX0" fmla="*/ 0 w 550334"/>
              <a:gd name="connsiteY0" fmla="*/ 0 h 3333750"/>
              <a:gd name="connsiteX1" fmla="*/ 84667 w 550334"/>
              <a:gd name="connsiteY1" fmla="*/ 42333 h 3333750"/>
              <a:gd name="connsiteX2" fmla="*/ 164042 w 550334"/>
              <a:gd name="connsiteY2" fmla="*/ 132291 h 3333750"/>
              <a:gd name="connsiteX3" fmla="*/ 206375 w 550334"/>
              <a:gd name="connsiteY3" fmla="*/ 238125 h 3333750"/>
              <a:gd name="connsiteX4" fmla="*/ 275167 w 550334"/>
              <a:gd name="connsiteY4" fmla="*/ 386291 h 3333750"/>
              <a:gd name="connsiteX5" fmla="*/ 317500 w 550334"/>
              <a:gd name="connsiteY5" fmla="*/ 560916 h 3333750"/>
              <a:gd name="connsiteX6" fmla="*/ 338667 w 550334"/>
              <a:gd name="connsiteY6" fmla="*/ 672041 h 3333750"/>
              <a:gd name="connsiteX7" fmla="*/ 359834 w 550334"/>
              <a:gd name="connsiteY7" fmla="*/ 804333 h 3333750"/>
              <a:gd name="connsiteX8" fmla="*/ 550334 w 550334"/>
              <a:gd name="connsiteY8" fmla="*/ 3333749 h 3333750"/>
              <a:gd name="connsiteX9" fmla="*/ 10584 w 550334"/>
              <a:gd name="connsiteY9" fmla="*/ 3333750 h 3333750"/>
              <a:gd name="connsiteX10" fmla="*/ 0 w 550334"/>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06375 w 550843"/>
              <a:gd name="connsiteY3" fmla="*/ 238125 h 3333750"/>
              <a:gd name="connsiteX4" fmla="*/ 275167 w 550843"/>
              <a:gd name="connsiteY4" fmla="*/ 386291 h 3333750"/>
              <a:gd name="connsiteX5" fmla="*/ 317500 w 550843"/>
              <a:gd name="connsiteY5" fmla="*/ 560916 h 3333750"/>
              <a:gd name="connsiteX6" fmla="*/ 338667 w 550843"/>
              <a:gd name="connsiteY6" fmla="*/ 672041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06375 w 550843"/>
              <a:gd name="connsiteY3" fmla="*/ 238125 h 3333750"/>
              <a:gd name="connsiteX4" fmla="*/ 275167 w 550843"/>
              <a:gd name="connsiteY4" fmla="*/ 386291 h 3333750"/>
              <a:gd name="connsiteX5" fmla="*/ 317500 w 550843"/>
              <a:gd name="connsiteY5" fmla="*/ 560916 h 3333750"/>
              <a:gd name="connsiteX6" fmla="*/ 338667 w 550843"/>
              <a:gd name="connsiteY6" fmla="*/ 672041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06375 w 550843"/>
              <a:gd name="connsiteY3" fmla="*/ 238125 h 3333750"/>
              <a:gd name="connsiteX4" fmla="*/ 275167 w 550843"/>
              <a:gd name="connsiteY4" fmla="*/ 386291 h 3333750"/>
              <a:gd name="connsiteX5" fmla="*/ 317500 w 550843"/>
              <a:gd name="connsiteY5" fmla="*/ 560916 h 3333750"/>
              <a:gd name="connsiteX6" fmla="*/ 449792 w 550843"/>
              <a:gd name="connsiteY6" fmla="*/ 582083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06375 w 550843"/>
              <a:gd name="connsiteY3" fmla="*/ 238125 h 3333750"/>
              <a:gd name="connsiteX4" fmla="*/ 275167 w 550843"/>
              <a:gd name="connsiteY4" fmla="*/ 386291 h 3333750"/>
              <a:gd name="connsiteX5" fmla="*/ 365125 w 550843"/>
              <a:gd name="connsiteY5" fmla="*/ 386291 h 3333750"/>
              <a:gd name="connsiteX6" fmla="*/ 449792 w 550843"/>
              <a:gd name="connsiteY6" fmla="*/ 582083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06375 w 550843"/>
              <a:gd name="connsiteY3" fmla="*/ 238125 h 3333750"/>
              <a:gd name="connsiteX4" fmla="*/ 312208 w 550843"/>
              <a:gd name="connsiteY4" fmla="*/ 280457 h 3333750"/>
              <a:gd name="connsiteX5" fmla="*/ 365125 w 550843"/>
              <a:gd name="connsiteY5" fmla="*/ 386291 h 3333750"/>
              <a:gd name="connsiteX6" fmla="*/ 449792 w 550843"/>
              <a:gd name="connsiteY6" fmla="*/ 582083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64042 w 550843"/>
              <a:gd name="connsiteY2" fmla="*/ 132291 h 3333750"/>
              <a:gd name="connsiteX3" fmla="*/ 254000 w 550843"/>
              <a:gd name="connsiteY3" fmla="*/ 179916 h 3333750"/>
              <a:gd name="connsiteX4" fmla="*/ 312208 w 550843"/>
              <a:gd name="connsiteY4" fmla="*/ 280457 h 3333750"/>
              <a:gd name="connsiteX5" fmla="*/ 365125 w 550843"/>
              <a:gd name="connsiteY5" fmla="*/ 386291 h 3333750"/>
              <a:gd name="connsiteX6" fmla="*/ 449792 w 550843"/>
              <a:gd name="connsiteY6" fmla="*/ 582083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 name="connsiteX0" fmla="*/ 0 w 550843"/>
              <a:gd name="connsiteY0" fmla="*/ 0 h 3333750"/>
              <a:gd name="connsiteX1" fmla="*/ 84667 w 550843"/>
              <a:gd name="connsiteY1" fmla="*/ 42333 h 3333750"/>
              <a:gd name="connsiteX2" fmla="*/ 185209 w 550843"/>
              <a:gd name="connsiteY2" fmla="*/ 105833 h 3333750"/>
              <a:gd name="connsiteX3" fmla="*/ 254000 w 550843"/>
              <a:gd name="connsiteY3" fmla="*/ 179916 h 3333750"/>
              <a:gd name="connsiteX4" fmla="*/ 312208 w 550843"/>
              <a:gd name="connsiteY4" fmla="*/ 280457 h 3333750"/>
              <a:gd name="connsiteX5" fmla="*/ 365125 w 550843"/>
              <a:gd name="connsiteY5" fmla="*/ 386291 h 3333750"/>
              <a:gd name="connsiteX6" fmla="*/ 449792 w 550843"/>
              <a:gd name="connsiteY6" fmla="*/ 582083 h 3333750"/>
              <a:gd name="connsiteX7" fmla="*/ 550334 w 550843"/>
              <a:gd name="connsiteY7" fmla="*/ 1100666 h 3333750"/>
              <a:gd name="connsiteX8" fmla="*/ 550334 w 550843"/>
              <a:gd name="connsiteY8" fmla="*/ 3333749 h 3333750"/>
              <a:gd name="connsiteX9" fmla="*/ 10584 w 550843"/>
              <a:gd name="connsiteY9" fmla="*/ 3333750 h 3333750"/>
              <a:gd name="connsiteX10" fmla="*/ 0 w 550843"/>
              <a:gd name="connsiteY10" fmla="*/ 0 h 3333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0843" h="3333750">
                <a:moveTo>
                  <a:pt x="0" y="0"/>
                </a:moveTo>
                <a:lnTo>
                  <a:pt x="84667" y="42333"/>
                </a:lnTo>
                <a:lnTo>
                  <a:pt x="185209" y="105833"/>
                </a:lnTo>
                <a:lnTo>
                  <a:pt x="254000" y="179916"/>
                </a:lnTo>
                <a:lnTo>
                  <a:pt x="312208" y="280457"/>
                </a:lnTo>
                <a:lnTo>
                  <a:pt x="365125" y="386291"/>
                </a:lnTo>
                <a:lnTo>
                  <a:pt x="449792" y="582083"/>
                </a:lnTo>
                <a:cubicBezTo>
                  <a:pt x="520348" y="724958"/>
                  <a:pt x="490361" y="804332"/>
                  <a:pt x="550334" y="1100666"/>
                </a:cubicBezTo>
                <a:cubicBezTo>
                  <a:pt x="552098" y="2083152"/>
                  <a:pt x="548570" y="2351263"/>
                  <a:pt x="550334" y="3333749"/>
                </a:cubicBezTo>
                <a:lnTo>
                  <a:pt x="10584" y="3333750"/>
                </a:lnTo>
                <a:lnTo>
                  <a:pt x="0" y="0"/>
                </a:lnTo>
                <a:close/>
              </a:path>
            </a:pathLst>
          </a:cu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flipV="1">
            <a:off x="5101677" y="5418280"/>
            <a:ext cx="0" cy="108659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68" name="Freeform 16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Tree>
    <p:extLst>
      <p:ext uri="{BB962C8B-B14F-4D97-AF65-F5344CB8AC3E}">
        <p14:creationId xmlns:p14="http://schemas.microsoft.com/office/powerpoint/2010/main" val="9877135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3137"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168" name="Freeform 16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0" name="Freeform 19"/>
          <p:cNvSpPr/>
          <p:nvPr/>
        </p:nvSpPr>
        <p:spPr>
          <a:xfrm>
            <a:off x="3234167" y="1128060"/>
            <a:ext cx="2663764" cy="4225358"/>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3" name="Text Box 7"/>
          <p:cNvSpPr txBox="1">
            <a:spLocks noChangeArrowheads="1"/>
          </p:cNvSpPr>
          <p:nvPr/>
        </p:nvSpPr>
        <p:spPr bwMode="auto">
          <a:xfrm>
            <a:off x="533400" y="3124200"/>
            <a:ext cx="3054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chemeClr val="bg1">
                    <a:lumMod val="75000"/>
                  </a:schemeClr>
                </a:solidFill>
              </a:rPr>
              <a:t>Population Distribution</a:t>
            </a:r>
          </a:p>
        </p:txBody>
      </p:sp>
      <p:sp>
        <p:nvSpPr>
          <p:cNvPr id="24" name="Line 8"/>
          <p:cNvSpPr>
            <a:spLocks noChangeShapeType="1"/>
          </p:cNvSpPr>
          <p:nvPr/>
        </p:nvSpPr>
        <p:spPr bwMode="auto">
          <a:xfrm>
            <a:off x="3110748" y="3733800"/>
            <a:ext cx="609600" cy="22860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5" name="Text Box 9"/>
          <p:cNvSpPr txBox="1">
            <a:spLocks noChangeArrowheads="1"/>
          </p:cNvSpPr>
          <p:nvPr/>
        </p:nvSpPr>
        <p:spPr bwMode="auto">
          <a:xfrm>
            <a:off x="6098045" y="2474794"/>
            <a:ext cx="812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solidFill>
                  <a:schemeClr val="bg1">
                    <a:lumMod val="75000"/>
                  </a:schemeClr>
                </a:solidFill>
              </a:rPr>
              <a:t>n=30</a:t>
            </a:r>
          </a:p>
        </p:txBody>
      </p:sp>
      <p:sp>
        <p:nvSpPr>
          <p:cNvPr id="26" name="Text Box 12"/>
          <p:cNvSpPr txBox="1">
            <a:spLocks noChangeArrowheads="1"/>
          </p:cNvSpPr>
          <p:nvPr/>
        </p:nvSpPr>
        <p:spPr bwMode="auto">
          <a:xfrm>
            <a:off x="5856011" y="1911984"/>
            <a:ext cx="965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n=100</a:t>
            </a:r>
          </a:p>
        </p:txBody>
      </p:sp>
      <p:sp>
        <p:nvSpPr>
          <p:cNvPr id="27" name="Text Box 13"/>
          <p:cNvSpPr txBox="1">
            <a:spLocks noChangeArrowheads="1"/>
          </p:cNvSpPr>
          <p:nvPr/>
        </p:nvSpPr>
        <p:spPr bwMode="auto">
          <a:xfrm>
            <a:off x="5653362" y="1134304"/>
            <a:ext cx="111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chemeClr val="bg1">
                    <a:lumMod val="75000"/>
                  </a:schemeClr>
                </a:solidFill>
              </a:rPr>
              <a:t>n=1000</a:t>
            </a:r>
          </a:p>
        </p:txBody>
      </p:sp>
      <p:sp>
        <p:nvSpPr>
          <p:cNvPr id="28" name="Line 14"/>
          <p:cNvSpPr>
            <a:spLocks noChangeShapeType="1"/>
          </p:cNvSpPr>
          <p:nvPr/>
        </p:nvSpPr>
        <p:spPr bwMode="auto">
          <a:xfrm flipH="1">
            <a:off x="5074590" y="2778104"/>
            <a:ext cx="935038" cy="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9" name="Line 15"/>
          <p:cNvSpPr>
            <a:spLocks noChangeShapeType="1"/>
          </p:cNvSpPr>
          <p:nvPr/>
        </p:nvSpPr>
        <p:spPr bwMode="auto">
          <a:xfrm flipH="1">
            <a:off x="4926298" y="2215294"/>
            <a:ext cx="9017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30" name="Line 16"/>
          <p:cNvSpPr>
            <a:spLocks noChangeShapeType="1"/>
          </p:cNvSpPr>
          <p:nvPr/>
        </p:nvSpPr>
        <p:spPr bwMode="auto">
          <a:xfrm flipH="1">
            <a:off x="4763064" y="1435455"/>
            <a:ext cx="868363" cy="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33" name="Rectangle 2"/>
          <p:cNvSpPr txBox="1">
            <a:spLocks noChangeArrowheads="1"/>
          </p:cNvSpPr>
          <p:nvPr/>
        </p:nvSpPr>
        <p:spPr>
          <a:xfrm>
            <a:off x="381000" y="233070"/>
            <a:ext cx="84582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dirty="0">
                <a:latin typeface="Times" charset="0"/>
                <a:ea typeface="ＭＳ Ｐゴシック" charset="0"/>
                <a:cs typeface="ＭＳ Ｐゴシック" charset="0"/>
              </a:rPr>
              <a:t>Standard Error of the Mean</a:t>
            </a:r>
          </a:p>
        </p:txBody>
      </p:sp>
      <p:grpSp>
        <p:nvGrpSpPr>
          <p:cNvPr id="21" name="Group 33"/>
          <p:cNvGrpSpPr>
            <a:grpSpLocks/>
          </p:cNvGrpSpPr>
          <p:nvPr/>
        </p:nvGrpSpPr>
        <p:grpSpPr bwMode="auto">
          <a:xfrm>
            <a:off x="1092870" y="5503500"/>
            <a:ext cx="6781800" cy="152400"/>
            <a:chOff x="1143000" y="4876800"/>
            <a:chExt cx="6781800" cy="152400"/>
          </a:xfrm>
        </p:grpSpPr>
        <p:cxnSp>
          <p:nvCxnSpPr>
            <p:cNvPr id="22" name="Straight Connector 21"/>
            <p:cNvCxnSpPr/>
            <p:nvPr/>
          </p:nvCxnSpPr>
          <p:spPr bwMode="auto">
            <a:xfrm>
              <a:off x="1143000" y="4953000"/>
              <a:ext cx="6781800" cy="1588"/>
            </a:xfrm>
            <a:prstGeom prst="line">
              <a:avLst/>
            </a:prstGeom>
            <a:solidFill>
              <a:schemeClr val="accent1"/>
            </a:solidFill>
            <a:ln w="9525" cap="flat" cmpd="sng" algn="ctr">
              <a:solidFill>
                <a:schemeClr val="tx1"/>
              </a:solidFill>
              <a:prstDash val="solid"/>
              <a:round/>
              <a:headEnd type="none" w="med" len="med"/>
              <a:tailEnd type="none" w="med" len="med"/>
            </a:ln>
            <a:effectLst>
              <a:glow rad="101600">
                <a:srgbClr val="FF0080">
                  <a:alpha val="38000"/>
                </a:srgbClr>
              </a:glow>
            </a:effectLst>
          </p:spPr>
        </p:cxnSp>
        <p:cxnSp>
          <p:nvCxnSpPr>
            <p:cNvPr id="31" name="Straight Connector 21"/>
            <p:cNvCxnSpPr>
              <a:cxnSpLocks noChangeShapeType="1"/>
            </p:cNvCxnSpPr>
            <p:nvPr/>
          </p:nvCxnSpPr>
          <p:spPr bwMode="auto">
            <a:xfrm rot="5400000">
              <a:off x="27439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2" name="Straight Connector 22"/>
            <p:cNvCxnSpPr>
              <a:cxnSpLocks noChangeShapeType="1"/>
            </p:cNvCxnSpPr>
            <p:nvPr/>
          </p:nvCxnSpPr>
          <p:spPr bwMode="auto">
            <a:xfrm rot="5400000">
              <a:off x="319166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7" name="Straight Connector 25"/>
            <p:cNvCxnSpPr>
              <a:cxnSpLocks noChangeShapeType="1"/>
            </p:cNvCxnSpPr>
            <p:nvPr/>
          </p:nvCxnSpPr>
          <p:spPr bwMode="auto">
            <a:xfrm rot="5400000">
              <a:off x="363934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8" name="Straight Connector 26"/>
            <p:cNvCxnSpPr>
              <a:cxnSpLocks noChangeShapeType="1"/>
            </p:cNvCxnSpPr>
            <p:nvPr/>
          </p:nvCxnSpPr>
          <p:spPr bwMode="auto">
            <a:xfrm rot="5400000">
              <a:off x="408701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9" name="Straight Connector 27"/>
            <p:cNvCxnSpPr>
              <a:cxnSpLocks noChangeShapeType="1"/>
            </p:cNvCxnSpPr>
            <p:nvPr/>
          </p:nvCxnSpPr>
          <p:spPr bwMode="auto">
            <a:xfrm rot="5400000">
              <a:off x="45346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0" name="Straight Connector 28"/>
            <p:cNvCxnSpPr>
              <a:cxnSpLocks noChangeShapeType="1"/>
            </p:cNvCxnSpPr>
            <p:nvPr/>
          </p:nvCxnSpPr>
          <p:spPr bwMode="auto">
            <a:xfrm rot="5400000">
              <a:off x="543004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1" name="Straight Connector 29"/>
            <p:cNvCxnSpPr>
              <a:cxnSpLocks noChangeShapeType="1"/>
            </p:cNvCxnSpPr>
            <p:nvPr/>
          </p:nvCxnSpPr>
          <p:spPr bwMode="auto">
            <a:xfrm rot="5400000">
              <a:off x="63253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2" name="Straight Connector 31"/>
            <p:cNvCxnSpPr>
              <a:cxnSpLocks noChangeShapeType="1"/>
            </p:cNvCxnSpPr>
            <p:nvPr/>
          </p:nvCxnSpPr>
          <p:spPr bwMode="auto">
            <a:xfrm rot="5400000">
              <a:off x="587771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3" name="Straight Connector 32"/>
            <p:cNvCxnSpPr>
              <a:cxnSpLocks noChangeShapeType="1"/>
            </p:cNvCxnSpPr>
            <p:nvPr/>
          </p:nvCxnSpPr>
          <p:spPr bwMode="auto">
            <a:xfrm rot="5400000">
              <a:off x="498236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
        <p:nvSpPr>
          <p:cNvPr id="2" name="Slide Number Placeholder 1"/>
          <p:cNvSpPr>
            <a:spLocks noGrp="1"/>
          </p:cNvSpPr>
          <p:nvPr>
            <p:ph type="sldNum" sz="quarter" idx="12"/>
          </p:nvPr>
        </p:nvSpPr>
        <p:spPr/>
        <p:txBody>
          <a:bodyPr/>
          <a:lstStyle/>
          <a:p>
            <a:fld id="{61694E1E-219A-A444-A241-FDE36A2374EE}" type="slidenum">
              <a:rPr lang="en-US" smtClean="0"/>
              <a:t>58</a:t>
            </a:fld>
            <a:endParaRPr lang="en-US"/>
          </a:p>
        </p:txBody>
      </p:sp>
      <p:sp>
        <p:nvSpPr>
          <p:cNvPr id="11" name="TextBox 10"/>
          <p:cNvSpPr txBox="1"/>
          <p:nvPr/>
        </p:nvSpPr>
        <p:spPr>
          <a:xfrm>
            <a:off x="5217663" y="6065244"/>
            <a:ext cx="2761317" cy="369332"/>
          </a:xfrm>
          <a:prstGeom prst="rect">
            <a:avLst/>
          </a:prstGeom>
          <a:noFill/>
        </p:spPr>
        <p:txBody>
          <a:bodyPr wrap="square" rtlCol="0">
            <a:spAutoFit/>
          </a:bodyPr>
          <a:lstStyle/>
          <a:p>
            <a:r>
              <a:rPr lang="en-US" dirty="0"/>
              <a:t>1 standard deviation</a:t>
            </a:r>
          </a:p>
        </p:txBody>
      </p:sp>
      <p:cxnSp>
        <p:nvCxnSpPr>
          <p:cNvPr id="35" name="Straight Arrow Connector 34"/>
          <p:cNvCxnSpPr/>
          <p:nvPr/>
        </p:nvCxnSpPr>
        <p:spPr>
          <a:xfrm flipV="1">
            <a:off x="4915958" y="5418280"/>
            <a:ext cx="0" cy="108659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 name="Freeform 4"/>
          <p:cNvSpPr/>
          <p:nvPr/>
        </p:nvSpPr>
        <p:spPr>
          <a:xfrm>
            <a:off x="4550833" y="1656292"/>
            <a:ext cx="365125" cy="3757083"/>
          </a:xfrm>
          <a:custGeom>
            <a:avLst/>
            <a:gdLst>
              <a:gd name="connsiteX0" fmla="*/ 0 w 365125"/>
              <a:gd name="connsiteY0" fmla="*/ 0 h 3757083"/>
              <a:gd name="connsiteX1" fmla="*/ 84667 w 365125"/>
              <a:gd name="connsiteY1" fmla="*/ 42333 h 3757083"/>
              <a:gd name="connsiteX2" fmla="*/ 164042 w 365125"/>
              <a:gd name="connsiteY2" fmla="*/ 132291 h 3757083"/>
              <a:gd name="connsiteX3" fmla="*/ 206375 w 365125"/>
              <a:gd name="connsiteY3" fmla="*/ 238125 h 3757083"/>
              <a:gd name="connsiteX4" fmla="*/ 275167 w 365125"/>
              <a:gd name="connsiteY4" fmla="*/ 386291 h 3757083"/>
              <a:gd name="connsiteX5" fmla="*/ 317500 w 365125"/>
              <a:gd name="connsiteY5" fmla="*/ 560916 h 3757083"/>
              <a:gd name="connsiteX6" fmla="*/ 338667 w 365125"/>
              <a:gd name="connsiteY6" fmla="*/ 672041 h 3757083"/>
              <a:gd name="connsiteX7" fmla="*/ 359834 w 365125"/>
              <a:gd name="connsiteY7" fmla="*/ 804333 h 3757083"/>
              <a:gd name="connsiteX8" fmla="*/ 365125 w 365125"/>
              <a:gd name="connsiteY8" fmla="*/ 3751791 h 3757083"/>
              <a:gd name="connsiteX9" fmla="*/ 5292 w 365125"/>
              <a:gd name="connsiteY9" fmla="*/ 3757083 h 3757083"/>
              <a:gd name="connsiteX10" fmla="*/ 0 w 365125"/>
              <a:gd name="connsiteY10" fmla="*/ 0 h 3757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5125" h="3757083">
                <a:moveTo>
                  <a:pt x="0" y="0"/>
                </a:moveTo>
                <a:lnTo>
                  <a:pt x="84667" y="42333"/>
                </a:lnTo>
                <a:lnTo>
                  <a:pt x="164042" y="132291"/>
                </a:lnTo>
                <a:lnTo>
                  <a:pt x="206375" y="238125"/>
                </a:lnTo>
                <a:lnTo>
                  <a:pt x="275167" y="386291"/>
                </a:lnTo>
                <a:lnTo>
                  <a:pt x="317500" y="560916"/>
                </a:lnTo>
                <a:lnTo>
                  <a:pt x="338667" y="672041"/>
                </a:lnTo>
                <a:lnTo>
                  <a:pt x="359834" y="804333"/>
                </a:lnTo>
                <a:cubicBezTo>
                  <a:pt x="361598" y="1786819"/>
                  <a:pt x="363361" y="2769305"/>
                  <a:pt x="365125" y="3751791"/>
                </a:cubicBezTo>
                <a:lnTo>
                  <a:pt x="5292" y="3757083"/>
                </a:lnTo>
                <a:lnTo>
                  <a:pt x="0" y="0"/>
                </a:lnTo>
                <a:close/>
              </a:path>
            </a:pathLst>
          </a:cu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Freeform 18"/>
          <p:cNvSpPr/>
          <p:nvPr/>
        </p:nvSpPr>
        <p:spPr>
          <a:xfrm>
            <a:off x="2573393" y="1661451"/>
            <a:ext cx="3985312" cy="3696457"/>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Tree>
    <p:extLst>
      <p:ext uri="{BB962C8B-B14F-4D97-AF65-F5344CB8AC3E}">
        <p14:creationId xmlns:p14="http://schemas.microsoft.com/office/powerpoint/2010/main" val="4535309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3137"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168" name="Freeform 16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19" name="Freeform 18"/>
          <p:cNvSpPr/>
          <p:nvPr/>
        </p:nvSpPr>
        <p:spPr>
          <a:xfrm>
            <a:off x="2573393" y="1661451"/>
            <a:ext cx="3985312" cy="3696457"/>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0" name="Freeform 19"/>
          <p:cNvSpPr/>
          <p:nvPr/>
        </p:nvSpPr>
        <p:spPr>
          <a:xfrm>
            <a:off x="3234167" y="1128060"/>
            <a:ext cx="2663764" cy="4225358"/>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3" name="Text Box 7"/>
          <p:cNvSpPr txBox="1">
            <a:spLocks noChangeArrowheads="1"/>
          </p:cNvSpPr>
          <p:nvPr/>
        </p:nvSpPr>
        <p:spPr bwMode="auto">
          <a:xfrm>
            <a:off x="533400" y="3124200"/>
            <a:ext cx="3054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chemeClr val="bg1">
                    <a:lumMod val="75000"/>
                  </a:schemeClr>
                </a:solidFill>
              </a:rPr>
              <a:t>Population Distribution</a:t>
            </a:r>
          </a:p>
        </p:txBody>
      </p:sp>
      <p:sp>
        <p:nvSpPr>
          <p:cNvPr id="24" name="Line 8"/>
          <p:cNvSpPr>
            <a:spLocks noChangeShapeType="1"/>
          </p:cNvSpPr>
          <p:nvPr/>
        </p:nvSpPr>
        <p:spPr bwMode="auto">
          <a:xfrm>
            <a:off x="3110748" y="3733800"/>
            <a:ext cx="609600" cy="22860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5" name="Text Box 9"/>
          <p:cNvSpPr txBox="1">
            <a:spLocks noChangeArrowheads="1"/>
          </p:cNvSpPr>
          <p:nvPr/>
        </p:nvSpPr>
        <p:spPr bwMode="auto">
          <a:xfrm>
            <a:off x="6098045" y="2474794"/>
            <a:ext cx="812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solidFill>
                  <a:schemeClr val="bg1">
                    <a:lumMod val="75000"/>
                  </a:schemeClr>
                </a:solidFill>
              </a:rPr>
              <a:t>n=30</a:t>
            </a:r>
          </a:p>
        </p:txBody>
      </p:sp>
      <p:sp>
        <p:nvSpPr>
          <p:cNvPr id="26" name="Text Box 12"/>
          <p:cNvSpPr txBox="1">
            <a:spLocks noChangeArrowheads="1"/>
          </p:cNvSpPr>
          <p:nvPr/>
        </p:nvSpPr>
        <p:spPr bwMode="auto">
          <a:xfrm>
            <a:off x="5856011" y="1911984"/>
            <a:ext cx="965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chemeClr val="bg1">
                    <a:lumMod val="75000"/>
                  </a:schemeClr>
                </a:solidFill>
              </a:rPr>
              <a:t>n=100</a:t>
            </a:r>
          </a:p>
        </p:txBody>
      </p:sp>
      <p:sp>
        <p:nvSpPr>
          <p:cNvPr id="27" name="Text Box 13"/>
          <p:cNvSpPr txBox="1">
            <a:spLocks noChangeArrowheads="1"/>
          </p:cNvSpPr>
          <p:nvPr/>
        </p:nvSpPr>
        <p:spPr bwMode="auto">
          <a:xfrm>
            <a:off x="5653362" y="1134304"/>
            <a:ext cx="111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n=1000</a:t>
            </a:r>
          </a:p>
        </p:txBody>
      </p:sp>
      <p:sp>
        <p:nvSpPr>
          <p:cNvPr id="28" name="Line 14"/>
          <p:cNvSpPr>
            <a:spLocks noChangeShapeType="1"/>
          </p:cNvSpPr>
          <p:nvPr/>
        </p:nvSpPr>
        <p:spPr bwMode="auto">
          <a:xfrm flipH="1">
            <a:off x="5074590" y="2778104"/>
            <a:ext cx="935038" cy="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29" name="Line 15"/>
          <p:cNvSpPr>
            <a:spLocks noChangeShapeType="1"/>
          </p:cNvSpPr>
          <p:nvPr/>
        </p:nvSpPr>
        <p:spPr bwMode="auto">
          <a:xfrm flipH="1">
            <a:off x="4926298" y="2215294"/>
            <a:ext cx="901700" cy="0"/>
          </a:xfrm>
          <a:prstGeom prst="line">
            <a:avLst/>
          </a:prstGeom>
          <a:noFill/>
          <a:ln w="9525">
            <a:solidFill>
              <a:schemeClr val="bg1">
                <a:lumMod val="75000"/>
              </a:schemeClr>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30" name="Line 16"/>
          <p:cNvSpPr>
            <a:spLocks noChangeShapeType="1"/>
          </p:cNvSpPr>
          <p:nvPr/>
        </p:nvSpPr>
        <p:spPr bwMode="auto">
          <a:xfrm flipH="1">
            <a:off x="4763064" y="1435455"/>
            <a:ext cx="868363"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33" name="Rectangle 2"/>
          <p:cNvSpPr txBox="1">
            <a:spLocks noChangeArrowheads="1"/>
          </p:cNvSpPr>
          <p:nvPr/>
        </p:nvSpPr>
        <p:spPr>
          <a:xfrm>
            <a:off x="381000" y="233070"/>
            <a:ext cx="84582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dirty="0">
                <a:latin typeface="Times" charset="0"/>
                <a:ea typeface="ＭＳ Ｐゴシック" charset="0"/>
                <a:cs typeface="ＭＳ Ｐゴシック" charset="0"/>
              </a:rPr>
              <a:t>Standard Error of the Mean</a:t>
            </a:r>
          </a:p>
        </p:txBody>
      </p:sp>
      <p:grpSp>
        <p:nvGrpSpPr>
          <p:cNvPr id="21" name="Group 33"/>
          <p:cNvGrpSpPr>
            <a:grpSpLocks/>
          </p:cNvGrpSpPr>
          <p:nvPr/>
        </p:nvGrpSpPr>
        <p:grpSpPr bwMode="auto">
          <a:xfrm>
            <a:off x="1092870" y="5503500"/>
            <a:ext cx="6781800" cy="152400"/>
            <a:chOff x="1143000" y="4876800"/>
            <a:chExt cx="6781800" cy="152400"/>
          </a:xfrm>
        </p:grpSpPr>
        <p:cxnSp>
          <p:nvCxnSpPr>
            <p:cNvPr id="22" name="Straight Connector 21"/>
            <p:cNvCxnSpPr/>
            <p:nvPr/>
          </p:nvCxnSpPr>
          <p:spPr bwMode="auto">
            <a:xfrm>
              <a:off x="1143000" y="4953000"/>
              <a:ext cx="6781800" cy="1588"/>
            </a:xfrm>
            <a:prstGeom prst="line">
              <a:avLst/>
            </a:prstGeom>
            <a:solidFill>
              <a:schemeClr val="accent1"/>
            </a:solidFill>
            <a:ln w="9525" cap="flat" cmpd="sng" algn="ctr">
              <a:solidFill>
                <a:schemeClr val="tx1"/>
              </a:solidFill>
              <a:prstDash val="solid"/>
              <a:round/>
              <a:headEnd type="none" w="med" len="med"/>
              <a:tailEnd type="none" w="med" len="med"/>
            </a:ln>
            <a:effectLst>
              <a:glow rad="101600">
                <a:srgbClr val="FF0080">
                  <a:alpha val="38000"/>
                </a:srgbClr>
              </a:glow>
            </a:effectLst>
          </p:spPr>
        </p:cxnSp>
        <p:cxnSp>
          <p:nvCxnSpPr>
            <p:cNvPr id="31" name="Straight Connector 21"/>
            <p:cNvCxnSpPr>
              <a:cxnSpLocks noChangeShapeType="1"/>
            </p:cNvCxnSpPr>
            <p:nvPr/>
          </p:nvCxnSpPr>
          <p:spPr bwMode="auto">
            <a:xfrm rot="5400000">
              <a:off x="27439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2" name="Straight Connector 22"/>
            <p:cNvCxnSpPr>
              <a:cxnSpLocks noChangeShapeType="1"/>
            </p:cNvCxnSpPr>
            <p:nvPr/>
          </p:nvCxnSpPr>
          <p:spPr bwMode="auto">
            <a:xfrm rot="5400000">
              <a:off x="319166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7" name="Straight Connector 25"/>
            <p:cNvCxnSpPr>
              <a:cxnSpLocks noChangeShapeType="1"/>
            </p:cNvCxnSpPr>
            <p:nvPr/>
          </p:nvCxnSpPr>
          <p:spPr bwMode="auto">
            <a:xfrm rot="5400000">
              <a:off x="363934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8" name="Straight Connector 26"/>
            <p:cNvCxnSpPr>
              <a:cxnSpLocks noChangeShapeType="1"/>
            </p:cNvCxnSpPr>
            <p:nvPr/>
          </p:nvCxnSpPr>
          <p:spPr bwMode="auto">
            <a:xfrm rot="5400000">
              <a:off x="408701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9" name="Straight Connector 27"/>
            <p:cNvCxnSpPr>
              <a:cxnSpLocks noChangeShapeType="1"/>
            </p:cNvCxnSpPr>
            <p:nvPr/>
          </p:nvCxnSpPr>
          <p:spPr bwMode="auto">
            <a:xfrm rot="5400000">
              <a:off x="45346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0" name="Straight Connector 28"/>
            <p:cNvCxnSpPr>
              <a:cxnSpLocks noChangeShapeType="1"/>
            </p:cNvCxnSpPr>
            <p:nvPr/>
          </p:nvCxnSpPr>
          <p:spPr bwMode="auto">
            <a:xfrm rot="5400000">
              <a:off x="543004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1" name="Straight Connector 29"/>
            <p:cNvCxnSpPr>
              <a:cxnSpLocks noChangeShapeType="1"/>
            </p:cNvCxnSpPr>
            <p:nvPr/>
          </p:nvCxnSpPr>
          <p:spPr bwMode="auto">
            <a:xfrm rot="5400000">
              <a:off x="6325394"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2" name="Straight Connector 31"/>
            <p:cNvCxnSpPr>
              <a:cxnSpLocks noChangeShapeType="1"/>
            </p:cNvCxnSpPr>
            <p:nvPr/>
          </p:nvCxnSpPr>
          <p:spPr bwMode="auto">
            <a:xfrm rot="5400000">
              <a:off x="587771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3" name="Straight Connector 32"/>
            <p:cNvCxnSpPr>
              <a:cxnSpLocks noChangeShapeType="1"/>
            </p:cNvCxnSpPr>
            <p:nvPr/>
          </p:nvCxnSpPr>
          <p:spPr bwMode="auto">
            <a:xfrm rot="5400000">
              <a:off x="4982369" y="4952206"/>
              <a:ext cx="1524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
        <p:nvSpPr>
          <p:cNvPr id="2" name="Slide Number Placeholder 1"/>
          <p:cNvSpPr>
            <a:spLocks noGrp="1"/>
          </p:cNvSpPr>
          <p:nvPr>
            <p:ph type="sldNum" sz="quarter" idx="12"/>
          </p:nvPr>
        </p:nvSpPr>
        <p:spPr/>
        <p:txBody>
          <a:bodyPr/>
          <a:lstStyle/>
          <a:p>
            <a:fld id="{61694E1E-219A-A444-A241-FDE36A2374EE}" type="slidenum">
              <a:rPr lang="en-US" smtClean="0"/>
              <a:t>59</a:t>
            </a:fld>
            <a:endParaRPr lang="en-US"/>
          </a:p>
        </p:txBody>
      </p:sp>
      <p:cxnSp>
        <p:nvCxnSpPr>
          <p:cNvPr id="10" name="Straight Arrow Connector 9"/>
          <p:cNvCxnSpPr/>
          <p:nvPr/>
        </p:nvCxnSpPr>
        <p:spPr>
          <a:xfrm flipV="1">
            <a:off x="4754144" y="5418280"/>
            <a:ext cx="0" cy="108659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217663" y="6065244"/>
            <a:ext cx="2761317" cy="369332"/>
          </a:xfrm>
          <a:prstGeom prst="rect">
            <a:avLst/>
          </a:prstGeom>
          <a:noFill/>
        </p:spPr>
        <p:txBody>
          <a:bodyPr wrap="square" rtlCol="0">
            <a:spAutoFit/>
          </a:bodyPr>
          <a:lstStyle/>
          <a:p>
            <a:r>
              <a:rPr lang="en-US" dirty="0"/>
              <a:t>1 standard deviation</a:t>
            </a:r>
          </a:p>
        </p:txBody>
      </p:sp>
      <p:sp>
        <p:nvSpPr>
          <p:cNvPr id="8" name="Freeform 7"/>
          <p:cNvSpPr/>
          <p:nvPr/>
        </p:nvSpPr>
        <p:spPr>
          <a:xfrm>
            <a:off x="4558418" y="1121918"/>
            <a:ext cx="193153" cy="4283082"/>
          </a:xfrm>
          <a:custGeom>
            <a:avLst/>
            <a:gdLst>
              <a:gd name="connsiteX0" fmla="*/ 0 w 207640"/>
              <a:gd name="connsiteY0" fmla="*/ 0 h 4302397"/>
              <a:gd name="connsiteX1" fmla="*/ 77261 w 207640"/>
              <a:gd name="connsiteY1" fmla="*/ 72431 h 4302397"/>
              <a:gd name="connsiteX2" fmla="*/ 115892 w 207640"/>
              <a:gd name="connsiteY2" fmla="*/ 178663 h 4302397"/>
              <a:gd name="connsiteX3" fmla="*/ 154523 w 207640"/>
              <a:gd name="connsiteY3" fmla="*/ 304210 h 4302397"/>
              <a:gd name="connsiteX4" fmla="*/ 178667 w 207640"/>
              <a:gd name="connsiteY4" fmla="*/ 434586 h 4302397"/>
              <a:gd name="connsiteX5" fmla="*/ 193153 w 207640"/>
              <a:gd name="connsiteY5" fmla="*/ 531160 h 4302397"/>
              <a:gd name="connsiteX6" fmla="*/ 207640 w 207640"/>
              <a:gd name="connsiteY6" fmla="*/ 4302397 h 4302397"/>
              <a:gd name="connsiteX7" fmla="*/ 0 w 207640"/>
              <a:gd name="connsiteY7" fmla="*/ 4283082 h 4302397"/>
              <a:gd name="connsiteX8" fmla="*/ 0 w 207640"/>
              <a:gd name="connsiteY8" fmla="*/ 0 h 4302397"/>
              <a:gd name="connsiteX0" fmla="*/ 0 w 207640"/>
              <a:gd name="connsiteY0" fmla="*/ 0 h 4283082"/>
              <a:gd name="connsiteX1" fmla="*/ 77261 w 207640"/>
              <a:gd name="connsiteY1" fmla="*/ 72431 h 4283082"/>
              <a:gd name="connsiteX2" fmla="*/ 115892 w 207640"/>
              <a:gd name="connsiteY2" fmla="*/ 178663 h 4283082"/>
              <a:gd name="connsiteX3" fmla="*/ 154523 w 207640"/>
              <a:gd name="connsiteY3" fmla="*/ 304210 h 4283082"/>
              <a:gd name="connsiteX4" fmla="*/ 178667 w 207640"/>
              <a:gd name="connsiteY4" fmla="*/ 434586 h 4283082"/>
              <a:gd name="connsiteX5" fmla="*/ 193153 w 207640"/>
              <a:gd name="connsiteY5" fmla="*/ 531160 h 4283082"/>
              <a:gd name="connsiteX6" fmla="*/ 207640 w 207640"/>
              <a:gd name="connsiteY6" fmla="*/ 4278253 h 4283082"/>
              <a:gd name="connsiteX7" fmla="*/ 0 w 207640"/>
              <a:gd name="connsiteY7" fmla="*/ 4283082 h 4283082"/>
              <a:gd name="connsiteX8" fmla="*/ 0 w 207640"/>
              <a:gd name="connsiteY8" fmla="*/ 0 h 4283082"/>
              <a:gd name="connsiteX0" fmla="*/ 0 w 193154"/>
              <a:gd name="connsiteY0" fmla="*/ 0 h 4292740"/>
              <a:gd name="connsiteX1" fmla="*/ 77261 w 193154"/>
              <a:gd name="connsiteY1" fmla="*/ 72431 h 4292740"/>
              <a:gd name="connsiteX2" fmla="*/ 115892 w 193154"/>
              <a:gd name="connsiteY2" fmla="*/ 178663 h 4292740"/>
              <a:gd name="connsiteX3" fmla="*/ 154523 w 193154"/>
              <a:gd name="connsiteY3" fmla="*/ 304210 h 4292740"/>
              <a:gd name="connsiteX4" fmla="*/ 178667 w 193154"/>
              <a:gd name="connsiteY4" fmla="*/ 434586 h 4292740"/>
              <a:gd name="connsiteX5" fmla="*/ 193153 w 193154"/>
              <a:gd name="connsiteY5" fmla="*/ 531160 h 4292740"/>
              <a:gd name="connsiteX6" fmla="*/ 193154 w 193154"/>
              <a:gd name="connsiteY6" fmla="*/ 4292740 h 4292740"/>
              <a:gd name="connsiteX7" fmla="*/ 0 w 193154"/>
              <a:gd name="connsiteY7" fmla="*/ 4283082 h 4292740"/>
              <a:gd name="connsiteX8" fmla="*/ 0 w 193154"/>
              <a:gd name="connsiteY8" fmla="*/ 0 h 4292740"/>
              <a:gd name="connsiteX0" fmla="*/ 0 w 193154"/>
              <a:gd name="connsiteY0" fmla="*/ 0 h 4283082"/>
              <a:gd name="connsiteX1" fmla="*/ 77261 w 193154"/>
              <a:gd name="connsiteY1" fmla="*/ 72431 h 4283082"/>
              <a:gd name="connsiteX2" fmla="*/ 115892 w 193154"/>
              <a:gd name="connsiteY2" fmla="*/ 178663 h 4283082"/>
              <a:gd name="connsiteX3" fmla="*/ 154523 w 193154"/>
              <a:gd name="connsiteY3" fmla="*/ 304210 h 4283082"/>
              <a:gd name="connsiteX4" fmla="*/ 178667 w 193154"/>
              <a:gd name="connsiteY4" fmla="*/ 434586 h 4283082"/>
              <a:gd name="connsiteX5" fmla="*/ 193153 w 193154"/>
              <a:gd name="connsiteY5" fmla="*/ 531160 h 4283082"/>
              <a:gd name="connsiteX6" fmla="*/ 193154 w 193154"/>
              <a:gd name="connsiteY6" fmla="*/ 4278254 h 4283082"/>
              <a:gd name="connsiteX7" fmla="*/ 0 w 193154"/>
              <a:gd name="connsiteY7" fmla="*/ 4283082 h 4283082"/>
              <a:gd name="connsiteX8" fmla="*/ 0 w 193154"/>
              <a:gd name="connsiteY8" fmla="*/ 0 h 4283082"/>
              <a:gd name="connsiteX0" fmla="*/ 0 w 193153"/>
              <a:gd name="connsiteY0" fmla="*/ 0 h 4297569"/>
              <a:gd name="connsiteX1" fmla="*/ 77261 w 193153"/>
              <a:gd name="connsiteY1" fmla="*/ 72431 h 4297569"/>
              <a:gd name="connsiteX2" fmla="*/ 115892 w 193153"/>
              <a:gd name="connsiteY2" fmla="*/ 178663 h 4297569"/>
              <a:gd name="connsiteX3" fmla="*/ 154523 w 193153"/>
              <a:gd name="connsiteY3" fmla="*/ 304210 h 4297569"/>
              <a:gd name="connsiteX4" fmla="*/ 178667 w 193153"/>
              <a:gd name="connsiteY4" fmla="*/ 434586 h 4297569"/>
              <a:gd name="connsiteX5" fmla="*/ 193153 w 193153"/>
              <a:gd name="connsiteY5" fmla="*/ 531160 h 4297569"/>
              <a:gd name="connsiteX6" fmla="*/ 188325 w 193153"/>
              <a:gd name="connsiteY6" fmla="*/ 4297569 h 4297569"/>
              <a:gd name="connsiteX7" fmla="*/ 0 w 193153"/>
              <a:gd name="connsiteY7" fmla="*/ 4283082 h 4297569"/>
              <a:gd name="connsiteX8" fmla="*/ 0 w 193153"/>
              <a:gd name="connsiteY8" fmla="*/ 0 h 4297569"/>
              <a:gd name="connsiteX0" fmla="*/ 0 w 193153"/>
              <a:gd name="connsiteY0" fmla="*/ 0 h 4283082"/>
              <a:gd name="connsiteX1" fmla="*/ 77261 w 193153"/>
              <a:gd name="connsiteY1" fmla="*/ 72431 h 4283082"/>
              <a:gd name="connsiteX2" fmla="*/ 115892 w 193153"/>
              <a:gd name="connsiteY2" fmla="*/ 178663 h 4283082"/>
              <a:gd name="connsiteX3" fmla="*/ 154523 w 193153"/>
              <a:gd name="connsiteY3" fmla="*/ 304210 h 4283082"/>
              <a:gd name="connsiteX4" fmla="*/ 178667 w 193153"/>
              <a:gd name="connsiteY4" fmla="*/ 434586 h 4283082"/>
              <a:gd name="connsiteX5" fmla="*/ 193153 w 193153"/>
              <a:gd name="connsiteY5" fmla="*/ 531160 h 4283082"/>
              <a:gd name="connsiteX6" fmla="*/ 185150 w 193153"/>
              <a:gd name="connsiteY6" fmla="*/ 4281694 h 4283082"/>
              <a:gd name="connsiteX7" fmla="*/ 0 w 193153"/>
              <a:gd name="connsiteY7" fmla="*/ 4283082 h 4283082"/>
              <a:gd name="connsiteX8" fmla="*/ 0 w 193153"/>
              <a:gd name="connsiteY8" fmla="*/ 0 h 4283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153" h="4283082">
                <a:moveTo>
                  <a:pt x="0" y="0"/>
                </a:moveTo>
                <a:lnTo>
                  <a:pt x="77261" y="72431"/>
                </a:lnTo>
                <a:lnTo>
                  <a:pt x="115892" y="178663"/>
                </a:lnTo>
                <a:lnTo>
                  <a:pt x="154523" y="304210"/>
                </a:lnTo>
                <a:lnTo>
                  <a:pt x="178667" y="434586"/>
                </a:lnTo>
                <a:lnTo>
                  <a:pt x="193153" y="531160"/>
                </a:lnTo>
                <a:cubicBezTo>
                  <a:pt x="193153" y="1785020"/>
                  <a:pt x="185150" y="3027834"/>
                  <a:pt x="185150" y="4281694"/>
                </a:cubicBezTo>
                <a:lnTo>
                  <a:pt x="0" y="4283082"/>
                </a:lnTo>
                <a:cubicBezTo>
                  <a:pt x="1610" y="2861826"/>
                  <a:pt x="3219" y="1440571"/>
                  <a:pt x="0" y="0"/>
                </a:cubicBezTo>
                <a:close/>
              </a:path>
            </a:pathLst>
          </a:cu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5095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630844" y="855765"/>
            <a:ext cx="0" cy="432160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699951" y="1493242"/>
            <a:ext cx="5886249" cy="3222091"/>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27" name="Chart 26"/>
          <p:cNvGraphicFramePr>
            <a:graphicFrameLocks/>
          </p:cNvGraphicFramePr>
          <p:nvPr>
            <p:extLst>
              <p:ext uri="{D42A27DB-BD31-4B8C-83A1-F6EECF244321}">
                <p14:modId xmlns:p14="http://schemas.microsoft.com/office/powerpoint/2010/main" val="2110279920"/>
              </p:ext>
            </p:extLst>
          </p:nvPr>
        </p:nvGraphicFramePr>
        <p:xfrm>
          <a:off x="3589375" y="1500272"/>
          <a:ext cx="2114808" cy="3709801"/>
        </p:xfrm>
        <a:graphic>
          <a:graphicData uri="http://schemas.openxmlformats.org/drawingml/2006/chart">
            <c:chart xmlns:c="http://schemas.openxmlformats.org/drawingml/2006/chart" xmlns:r="http://schemas.openxmlformats.org/officeDocument/2006/relationships" r:id="rId2"/>
          </a:graphicData>
        </a:graphic>
      </p:graphicFrame>
      <p:sp>
        <p:nvSpPr>
          <p:cNvPr id="12" name="Title 6"/>
          <p:cNvSpPr txBox="1">
            <a:spLocks/>
          </p:cNvSpPr>
          <p:nvPr/>
        </p:nvSpPr>
        <p:spPr>
          <a:xfrm>
            <a:off x="451249" y="232325"/>
            <a:ext cx="8229600" cy="77223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Times"/>
                <a:ea typeface="+mj-ea"/>
                <a:cs typeface="+mj-cs"/>
              </a:defRPr>
            </a:lvl1pPr>
          </a:lstStyle>
          <a:p>
            <a:r>
              <a:rPr lang="en-US" sz="3600" dirty="0"/>
              <a:t>Sampling Distribution of the Mean</a:t>
            </a:r>
          </a:p>
        </p:txBody>
      </p:sp>
      <p:grpSp>
        <p:nvGrpSpPr>
          <p:cNvPr id="14" name="Group 13"/>
          <p:cNvGrpSpPr/>
          <p:nvPr/>
        </p:nvGrpSpPr>
        <p:grpSpPr>
          <a:xfrm>
            <a:off x="1516565" y="1052068"/>
            <a:ext cx="2979235" cy="641621"/>
            <a:chOff x="1516565" y="1052068"/>
            <a:chExt cx="2979235" cy="641621"/>
          </a:xfrm>
        </p:grpSpPr>
        <p:sp>
          <p:nvSpPr>
            <p:cNvPr id="15" name="Text Box 9"/>
            <p:cNvSpPr txBox="1">
              <a:spLocks noChangeArrowheads="1"/>
            </p:cNvSpPr>
            <p:nvPr/>
          </p:nvSpPr>
          <p:spPr bwMode="auto">
            <a:xfrm>
              <a:off x="1516565" y="1052068"/>
              <a:ext cx="179889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Pretest Mean</a:t>
              </a:r>
            </a:p>
          </p:txBody>
        </p:sp>
        <p:sp>
          <p:nvSpPr>
            <p:cNvPr id="17" name="Line 10"/>
            <p:cNvSpPr>
              <a:spLocks noChangeShapeType="1"/>
            </p:cNvSpPr>
            <p:nvPr/>
          </p:nvSpPr>
          <p:spPr bwMode="auto">
            <a:xfrm>
              <a:off x="3048000" y="1541289"/>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8" name="TextBox 17"/>
          <p:cNvSpPr txBox="1"/>
          <p:nvPr/>
        </p:nvSpPr>
        <p:spPr>
          <a:xfrm>
            <a:off x="609600" y="5247734"/>
            <a:ext cx="8112875" cy="646331"/>
          </a:xfrm>
          <a:prstGeom prst="rect">
            <a:avLst/>
          </a:prstGeom>
          <a:noFill/>
        </p:spPr>
        <p:txBody>
          <a:bodyPr wrap="square" rtlCol="0">
            <a:spAutoFit/>
          </a:bodyPr>
          <a:lstStyle/>
          <a:p>
            <a:r>
              <a:rPr lang="en-US" dirty="0"/>
              <a:t>The sampling distribution represents the distribution of the means of randomly selected groups of a given size.</a:t>
            </a:r>
          </a:p>
        </p:txBody>
      </p:sp>
      <p:sp>
        <p:nvSpPr>
          <p:cNvPr id="2" name="Slide Number Placeholder 1"/>
          <p:cNvSpPr>
            <a:spLocks noGrp="1"/>
          </p:cNvSpPr>
          <p:nvPr>
            <p:ph type="sldNum" sz="quarter" idx="12"/>
          </p:nvPr>
        </p:nvSpPr>
        <p:spPr/>
        <p:txBody>
          <a:bodyPr/>
          <a:lstStyle/>
          <a:p>
            <a:fld id="{5956812E-8CF6-4042-9C95-AEEB181240A3}" type="slidenum">
              <a:rPr lang="en-US" smtClean="0"/>
              <a:t>6</a:t>
            </a:fld>
            <a:endParaRPr lang="en-US"/>
          </a:p>
        </p:txBody>
      </p:sp>
    </p:spTree>
    <p:extLst>
      <p:ext uri="{BB962C8B-B14F-4D97-AF65-F5344CB8AC3E}">
        <p14:creationId xmlns:p14="http://schemas.microsoft.com/office/powerpoint/2010/main" val="8079942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fontScale="90000"/>
          </a:bodyPr>
          <a:lstStyle/>
          <a:p>
            <a:pPr eaLnBrk="1" hangingPunct="1"/>
            <a:r>
              <a:rPr lang="en-US">
                <a:latin typeface="Times" charset="0"/>
                <a:ea typeface="ＭＳ Ｐゴシック" charset="0"/>
                <a:cs typeface="ＭＳ Ｐゴシック" charset="0"/>
              </a:rPr>
              <a:t>Effect Size</a:t>
            </a:r>
            <a:br>
              <a:rPr lang="en-US">
                <a:latin typeface="Times" charset="0"/>
                <a:ea typeface="ＭＳ Ｐゴシック" charset="0"/>
                <a:cs typeface="ＭＳ Ｐゴシック" charset="0"/>
              </a:rPr>
            </a:br>
            <a:r>
              <a:rPr lang="en-US" sz="3200">
                <a:latin typeface="Times" charset="0"/>
                <a:ea typeface="ＭＳ Ｐゴシック" charset="0"/>
                <a:cs typeface="ＭＳ Ｐゴシック" charset="0"/>
              </a:rPr>
              <a:t>(Practical Significance)</a:t>
            </a:r>
            <a:endParaRPr lang="en-US">
              <a:latin typeface="Times" charset="0"/>
              <a:ea typeface="ＭＳ Ｐゴシック" charset="0"/>
              <a:cs typeface="ＭＳ Ｐゴシック" charset="0"/>
            </a:endParaRPr>
          </a:p>
        </p:txBody>
      </p:sp>
      <p:sp>
        <p:nvSpPr>
          <p:cNvPr id="81923" name="Rectangle 3"/>
          <p:cNvSpPr>
            <a:spLocks noGrp="1" noChangeArrowheads="1"/>
          </p:cNvSpPr>
          <p:nvPr>
            <p:ph type="body" idx="1"/>
          </p:nvPr>
        </p:nvSpPr>
        <p:spPr>
          <a:xfrm>
            <a:off x="609600" y="1938338"/>
            <a:ext cx="7707313" cy="4919662"/>
          </a:xfrm>
        </p:spPr>
        <p:txBody>
          <a:bodyPr>
            <a:normAutofit/>
          </a:bodyPr>
          <a:lstStyle/>
          <a:p>
            <a:pPr eaLnBrk="1" hangingPunct="1">
              <a:lnSpc>
                <a:spcPct val="90000"/>
              </a:lnSpc>
              <a:spcAft>
                <a:spcPct val="40000"/>
              </a:spcAft>
            </a:pPr>
            <a:r>
              <a:rPr lang="en-US" sz="2400" dirty="0">
                <a:latin typeface="Times" charset="0"/>
                <a:ea typeface="ＭＳ Ｐゴシック" charset="0"/>
                <a:cs typeface="ＭＳ Ｐゴシック" charset="0"/>
              </a:rPr>
              <a:t>With large samples it is possible that significant differences will appear from very small mean differences.</a:t>
            </a:r>
          </a:p>
          <a:p>
            <a:pPr eaLnBrk="1" hangingPunct="1">
              <a:lnSpc>
                <a:spcPct val="90000"/>
              </a:lnSpc>
              <a:spcAft>
                <a:spcPct val="40000"/>
              </a:spcAft>
            </a:pPr>
            <a:r>
              <a:rPr lang="en-US" sz="2400" dirty="0">
                <a:latin typeface="Times" charset="0"/>
                <a:ea typeface="ＭＳ Ｐゴシック" charset="0"/>
                <a:cs typeface="ＭＳ Ｐゴシック" charset="0"/>
              </a:rPr>
              <a:t>When statistical significance appears, practical significance can be reported by showing the mean differences in units of standard deviation—not standard error (remember z scores).</a:t>
            </a:r>
          </a:p>
          <a:p>
            <a:pPr eaLnBrk="1" hangingPunct="1">
              <a:lnSpc>
                <a:spcPct val="90000"/>
              </a:lnSpc>
              <a:spcAft>
                <a:spcPct val="40000"/>
              </a:spcAft>
            </a:pPr>
            <a:r>
              <a:rPr lang="en-US" sz="2400" dirty="0">
                <a:latin typeface="Times" charset="0"/>
                <a:ea typeface="ＭＳ Ｐゴシック" charset="0"/>
                <a:cs typeface="ＭＳ Ｐゴシック" charset="0"/>
              </a:rPr>
              <a:t>The simplest calculation of effect size is to determine the distance between the two mean scores and divide by the average standard deviation. (Cohen’s </a:t>
            </a:r>
            <a:r>
              <a:rPr lang="en-US" sz="2400" i="1" dirty="0">
                <a:latin typeface="Times" charset="0"/>
                <a:ea typeface="ＭＳ Ｐゴシック" charset="0"/>
                <a:cs typeface="ＭＳ Ｐゴシック" charset="0"/>
              </a:rPr>
              <a:t>d)</a:t>
            </a:r>
            <a:r>
              <a:rPr lang="en-US" sz="2400" dirty="0">
                <a:latin typeface="Times" charset="0"/>
                <a:ea typeface="ＭＳ Ｐゴシック" charset="0"/>
                <a:cs typeface="ＭＳ Ｐゴシック" charset="0"/>
              </a:rPr>
              <a:t> </a:t>
            </a:r>
          </a:p>
        </p:txBody>
      </p:sp>
      <p:sp>
        <p:nvSpPr>
          <p:cNvPr id="2" name="Slide Number Placeholder 1"/>
          <p:cNvSpPr>
            <a:spLocks noGrp="1"/>
          </p:cNvSpPr>
          <p:nvPr>
            <p:ph type="sldNum" sz="quarter" idx="12"/>
          </p:nvPr>
        </p:nvSpPr>
        <p:spPr/>
        <p:txBody>
          <a:bodyPr/>
          <a:lstStyle/>
          <a:p>
            <a:fld id="{61694E1E-219A-A444-A241-FDE36A2374EE}" type="slidenum">
              <a:rPr lang="en-US" smtClean="0"/>
              <a:t>60</a:t>
            </a:fld>
            <a:endParaRPr lang="en-US"/>
          </a:p>
        </p:txBody>
      </p:sp>
    </p:spTree>
    <p:extLst>
      <p:ext uri="{BB962C8B-B14F-4D97-AF65-F5344CB8AC3E}">
        <p14:creationId xmlns:p14="http://schemas.microsoft.com/office/powerpoint/2010/main" val="20767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
          <p:cNvSpPr>
            <a:spLocks noGrp="1" noChangeArrowheads="1"/>
          </p:cNvSpPr>
          <p:nvPr>
            <p:ph type="title"/>
          </p:nvPr>
        </p:nvSpPr>
        <p:spPr>
          <a:xfrm>
            <a:off x="685800" y="0"/>
            <a:ext cx="7772400" cy="1962150"/>
          </a:xfrm>
        </p:spPr>
        <p:txBody>
          <a:bodyPr rIns="132080"/>
          <a:lstStyle/>
          <a:p>
            <a:r>
              <a:rPr lang="en-US" sz="3200">
                <a:latin typeface="Times" charset="0"/>
                <a:ea typeface="ＭＳ Ｐゴシック" charset="0"/>
                <a:cs typeface="ＭＳ Ｐゴシック" charset="0"/>
              </a:rPr>
              <a:t>Effect Size—Practical Significance</a:t>
            </a:r>
          </a:p>
        </p:txBody>
      </p:sp>
      <p:sp>
        <p:nvSpPr>
          <p:cNvPr id="83972" name="Line 3"/>
          <p:cNvSpPr>
            <a:spLocks noChangeShapeType="1"/>
          </p:cNvSpPr>
          <p:nvPr/>
        </p:nvSpPr>
        <p:spPr bwMode="auto">
          <a:xfrm>
            <a:off x="457200" y="4800600"/>
            <a:ext cx="7924800" cy="158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latin typeface="Times"/>
            </a:endParaRPr>
          </a:p>
        </p:txBody>
      </p:sp>
      <p:sp>
        <p:nvSpPr>
          <p:cNvPr id="83973" name="Line 4"/>
          <p:cNvSpPr>
            <a:spLocks noChangeShapeType="1"/>
          </p:cNvSpPr>
          <p:nvPr/>
        </p:nvSpPr>
        <p:spPr bwMode="auto">
          <a:xfrm>
            <a:off x="4572000" y="1905000"/>
            <a:ext cx="1588" cy="2895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latin typeface="Times"/>
            </a:endParaRPr>
          </a:p>
        </p:txBody>
      </p:sp>
      <p:sp>
        <p:nvSpPr>
          <p:cNvPr id="83974" name="Rectangle 5"/>
          <p:cNvSpPr>
            <a:spLocks/>
          </p:cNvSpPr>
          <p:nvPr/>
        </p:nvSpPr>
        <p:spPr bwMode="auto">
          <a:xfrm>
            <a:off x="1451388" y="5010150"/>
            <a:ext cx="638092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0" tIns="0" rIns="40639" bIns="0">
            <a:spAutoFit/>
          </a:bodyPr>
          <a:lstStyle/>
          <a:p>
            <a:pPr marL="39688" algn="ctr"/>
            <a:r>
              <a:rPr lang="en-US" dirty="0">
                <a:latin typeface="Times"/>
                <a:cs typeface="Times" charset="0"/>
                <a:sym typeface="Times" charset="0"/>
              </a:rPr>
              <a:t>How many standard deviations is the new mean from the first mean?</a:t>
            </a:r>
            <a:br>
              <a:rPr lang="en-US" dirty="0">
                <a:latin typeface="Times"/>
                <a:cs typeface="Times" charset="0"/>
                <a:sym typeface="Times" charset="0"/>
              </a:rPr>
            </a:br>
            <a:r>
              <a:rPr lang="en-US" dirty="0">
                <a:latin typeface="Times"/>
                <a:cs typeface="Times" charset="0"/>
                <a:sym typeface="Times" charset="0"/>
              </a:rPr>
              <a:t> </a:t>
            </a:r>
            <a:r>
              <a:rPr lang="en-US" sz="2000" dirty="0">
                <a:latin typeface="Times"/>
                <a:cs typeface="Arial" charset="0"/>
              </a:rPr>
              <a:t>Effect size of .2 is weak; .5 is moderate; .8 is strong</a:t>
            </a:r>
          </a:p>
        </p:txBody>
      </p:sp>
      <p:sp>
        <p:nvSpPr>
          <p:cNvPr id="8" name="Line 9"/>
          <p:cNvSpPr>
            <a:spLocks noChangeShapeType="1"/>
          </p:cNvSpPr>
          <p:nvPr/>
        </p:nvSpPr>
        <p:spPr bwMode="auto">
          <a:xfrm flipV="1">
            <a:off x="5630174" y="2162176"/>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10" name="Freeform 9"/>
          <p:cNvSpPr/>
          <p:nvPr/>
        </p:nvSpPr>
        <p:spPr>
          <a:xfrm>
            <a:off x="1363137" y="1960189"/>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latin typeface="Times"/>
            </a:endParaRPr>
          </a:p>
        </p:txBody>
      </p:sp>
      <p:sp>
        <p:nvSpPr>
          <p:cNvPr id="2" name="Slide Number Placeholder 1"/>
          <p:cNvSpPr>
            <a:spLocks noGrp="1"/>
          </p:cNvSpPr>
          <p:nvPr>
            <p:ph type="sldNum" sz="quarter" idx="12"/>
          </p:nvPr>
        </p:nvSpPr>
        <p:spPr/>
        <p:txBody>
          <a:bodyPr/>
          <a:lstStyle/>
          <a:p>
            <a:fld id="{61694E1E-219A-A444-A241-FDE36A2374EE}" type="slidenum">
              <a:rPr lang="en-US" smtClean="0"/>
              <a:t>61</a:t>
            </a:fld>
            <a:endParaRPr lang="en-US"/>
          </a:p>
        </p:txBody>
      </p:sp>
    </p:spTree>
    <p:extLst>
      <p:ext uri="{BB962C8B-B14F-4D97-AF65-F5344CB8AC3E}">
        <p14:creationId xmlns:p14="http://schemas.microsoft.com/office/powerpoint/2010/main" val="1800270672"/>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152400"/>
            <a:ext cx="8839200" cy="1905000"/>
          </a:xfrm>
        </p:spPr>
        <p:txBody>
          <a:bodyPr/>
          <a:lstStyle/>
          <a:p>
            <a:pPr eaLnBrk="1" hangingPunct="1"/>
            <a:r>
              <a:rPr lang="en-US">
                <a:latin typeface="Times" charset="0"/>
                <a:ea typeface="ＭＳ Ｐゴシック" charset="0"/>
                <a:cs typeface="ＭＳ Ｐゴシック" charset="0"/>
              </a:rPr>
              <a:t>Practical Significance</a:t>
            </a:r>
            <a:br>
              <a:rPr lang="en-US">
                <a:latin typeface="Times" charset="0"/>
                <a:ea typeface="ＭＳ Ｐゴシック" charset="0"/>
                <a:cs typeface="ＭＳ Ｐゴシック" charset="0"/>
              </a:rPr>
            </a:br>
            <a:r>
              <a:rPr lang="en-US" sz="2800">
                <a:latin typeface="Times" charset="0"/>
                <a:ea typeface="ＭＳ Ｐゴシック" charset="0"/>
                <a:cs typeface="ＭＳ Ｐゴシック" charset="0"/>
              </a:rPr>
              <a:t>The difference of the means in units of standard deviation</a:t>
            </a:r>
            <a:endParaRPr lang="en-US">
              <a:latin typeface="Times" charset="0"/>
              <a:ea typeface="ＭＳ Ｐゴシック" charset="0"/>
              <a:cs typeface="ＭＳ Ｐゴシック" charset="0"/>
            </a:endParaRPr>
          </a:p>
        </p:txBody>
      </p:sp>
      <p:sp>
        <p:nvSpPr>
          <p:cNvPr id="84995" name="Rectangle 3"/>
          <p:cNvSpPr>
            <a:spLocks noChangeArrowheads="1"/>
          </p:cNvSpPr>
          <p:nvPr/>
        </p:nvSpPr>
        <p:spPr bwMode="auto">
          <a:xfrm>
            <a:off x="712788" y="1706563"/>
            <a:ext cx="13316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T</a:t>
            </a:r>
            <a:endParaRPr lang="en-US" dirty="0">
              <a:latin typeface="Times"/>
            </a:endParaRPr>
          </a:p>
        </p:txBody>
      </p:sp>
      <p:sp>
        <p:nvSpPr>
          <p:cNvPr id="84996" name="Rectangle 4"/>
          <p:cNvSpPr>
            <a:spLocks noChangeArrowheads="1"/>
          </p:cNvSpPr>
          <p:nvPr/>
        </p:nvSpPr>
        <p:spPr bwMode="auto">
          <a:xfrm>
            <a:off x="846138" y="1706563"/>
            <a:ext cx="2057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err="1">
                <a:solidFill>
                  <a:srgbClr val="000000"/>
                </a:solidFill>
                <a:latin typeface="Times"/>
              </a:rPr>
              <a:t>ab</a:t>
            </a:r>
            <a:endParaRPr lang="en-US" dirty="0">
              <a:latin typeface="Times"/>
            </a:endParaRPr>
          </a:p>
        </p:txBody>
      </p:sp>
      <p:sp>
        <p:nvSpPr>
          <p:cNvPr id="84997" name="Rectangle 5"/>
          <p:cNvSpPr>
            <a:spLocks noChangeArrowheads="1"/>
          </p:cNvSpPr>
          <p:nvPr/>
        </p:nvSpPr>
        <p:spPr bwMode="auto">
          <a:xfrm>
            <a:off x="1047750" y="1706563"/>
            <a:ext cx="6057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l</a:t>
            </a:r>
            <a:endParaRPr lang="en-US" dirty="0">
              <a:latin typeface="Times"/>
            </a:endParaRPr>
          </a:p>
        </p:txBody>
      </p:sp>
      <p:sp>
        <p:nvSpPr>
          <p:cNvPr id="84998" name="Rectangle 6"/>
          <p:cNvSpPr>
            <a:spLocks noChangeArrowheads="1"/>
          </p:cNvSpPr>
          <p:nvPr/>
        </p:nvSpPr>
        <p:spPr bwMode="auto">
          <a:xfrm>
            <a:off x="1108075" y="1706563"/>
            <a:ext cx="26026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e 1</a:t>
            </a:r>
            <a:endParaRPr lang="en-US" dirty="0">
              <a:latin typeface="Times"/>
            </a:endParaRPr>
          </a:p>
        </p:txBody>
      </p:sp>
      <p:sp>
        <p:nvSpPr>
          <p:cNvPr id="84999" name="Rectangle 7"/>
          <p:cNvSpPr>
            <a:spLocks noChangeArrowheads="1"/>
          </p:cNvSpPr>
          <p:nvPr/>
        </p:nvSpPr>
        <p:spPr bwMode="auto">
          <a:xfrm>
            <a:off x="712788" y="1955800"/>
            <a:ext cx="20611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M</a:t>
            </a:r>
            <a:endParaRPr lang="en-US" dirty="0">
              <a:latin typeface="Times"/>
            </a:endParaRPr>
          </a:p>
        </p:txBody>
      </p:sp>
      <p:sp>
        <p:nvSpPr>
          <p:cNvPr id="85000" name="Rectangle 8"/>
          <p:cNvSpPr>
            <a:spLocks noChangeArrowheads="1"/>
          </p:cNvSpPr>
          <p:nvPr/>
        </p:nvSpPr>
        <p:spPr bwMode="auto">
          <a:xfrm>
            <a:off x="893763" y="1955800"/>
            <a:ext cx="501064"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ean</a:t>
            </a:r>
            <a:r>
              <a:rPr lang="en-US" sz="1700" i="1" dirty="0">
                <a:solidFill>
                  <a:srgbClr val="000000"/>
                </a:solidFill>
                <a:latin typeface="Times"/>
              </a:rPr>
              <a:t> S</a:t>
            </a:r>
            <a:endParaRPr lang="en-US" dirty="0">
              <a:latin typeface="Times"/>
            </a:endParaRPr>
          </a:p>
        </p:txBody>
      </p:sp>
      <p:sp>
        <p:nvSpPr>
          <p:cNvPr id="85001" name="Rectangle 9"/>
          <p:cNvSpPr>
            <a:spLocks noChangeArrowheads="1"/>
          </p:cNvSpPr>
          <p:nvPr/>
        </p:nvSpPr>
        <p:spPr bwMode="auto">
          <a:xfrm>
            <a:off x="1360488" y="1955800"/>
            <a:ext cx="11051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c</a:t>
            </a:r>
            <a:endParaRPr lang="en-US" dirty="0">
              <a:latin typeface="Times"/>
            </a:endParaRPr>
          </a:p>
        </p:txBody>
      </p:sp>
      <p:sp>
        <p:nvSpPr>
          <p:cNvPr id="85002" name="Rectangle 10"/>
          <p:cNvSpPr>
            <a:spLocks noChangeArrowheads="1"/>
          </p:cNvSpPr>
          <p:nvPr/>
        </p:nvSpPr>
        <p:spPr bwMode="auto">
          <a:xfrm>
            <a:off x="1458913" y="1955800"/>
            <a:ext cx="296374"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ore</a:t>
            </a:r>
            <a:endParaRPr lang="en-US" dirty="0">
              <a:latin typeface="Times"/>
            </a:endParaRPr>
          </a:p>
        </p:txBody>
      </p:sp>
      <p:sp>
        <p:nvSpPr>
          <p:cNvPr id="85003" name="Rectangle 11"/>
          <p:cNvSpPr>
            <a:spLocks noChangeArrowheads="1"/>
          </p:cNvSpPr>
          <p:nvPr/>
        </p:nvSpPr>
        <p:spPr bwMode="auto">
          <a:xfrm>
            <a:off x="1743075" y="1955800"/>
            <a:ext cx="9859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s</a:t>
            </a:r>
            <a:endParaRPr lang="en-US" dirty="0">
              <a:latin typeface="Times"/>
            </a:endParaRPr>
          </a:p>
        </p:txBody>
      </p:sp>
      <p:sp>
        <p:nvSpPr>
          <p:cNvPr id="85004" name="Rectangle 12"/>
          <p:cNvSpPr>
            <a:spLocks noChangeArrowheads="1"/>
          </p:cNvSpPr>
          <p:nvPr/>
        </p:nvSpPr>
        <p:spPr bwMode="auto">
          <a:xfrm>
            <a:off x="1828800" y="1955800"/>
            <a:ext cx="125505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on Johnson P</a:t>
            </a:r>
            <a:endParaRPr lang="en-US" dirty="0">
              <a:latin typeface="Times"/>
            </a:endParaRPr>
          </a:p>
        </p:txBody>
      </p:sp>
      <p:sp>
        <p:nvSpPr>
          <p:cNvPr id="85005" name="Rectangle 13"/>
          <p:cNvSpPr>
            <a:spLocks noChangeArrowheads="1"/>
          </p:cNvSpPr>
          <p:nvPr/>
        </p:nvSpPr>
        <p:spPr bwMode="auto">
          <a:xfrm>
            <a:off x="3048000" y="1955800"/>
            <a:ext cx="10351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r</a:t>
            </a:r>
            <a:endParaRPr lang="en-US" dirty="0">
              <a:latin typeface="Times"/>
            </a:endParaRPr>
          </a:p>
        </p:txBody>
      </p:sp>
      <p:sp>
        <p:nvSpPr>
          <p:cNvPr id="85006" name="Rectangle 14"/>
          <p:cNvSpPr>
            <a:spLocks noChangeArrowheads="1"/>
          </p:cNvSpPr>
          <p:nvPr/>
        </p:nvSpPr>
        <p:spPr bwMode="auto">
          <a:xfrm>
            <a:off x="3133725" y="1955800"/>
            <a:ext cx="23175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ob</a:t>
            </a:r>
            <a:endParaRPr lang="en-US" dirty="0">
              <a:latin typeface="Times"/>
            </a:endParaRPr>
          </a:p>
        </p:txBody>
      </p:sp>
      <p:sp>
        <p:nvSpPr>
          <p:cNvPr id="85007" name="Rectangle 15"/>
          <p:cNvSpPr>
            <a:spLocks noChangeArrowheads="1"/>
          </p:cNvSpPr>
          <p:nvPr/>
        </p:nvSpPr>
        <p:spPr bwMode="auto">
          <a:xfrm>
            <a:off x="3348038" y="1955800"/>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l</a:t>
            </a:r>
            <a:endParaRPr lang="en-US" dirty="0">
              <a:latin typeface="Times"/>
            </a:endParaRPr>
          </a:p>
        </p:txBody>
      </p:sp>
      <p:sp>
        <p:nvSpPr>
          <p:cNvPr id="85008" name="Rectangle 16"/>
          <p:cNvSpPr>
            <a:spLocks noChangeArrowheads="1"/>
          </p:cNvSpPr>
          <p:nvPr/>
        </p:nvSpPr>
        <p:spPr bwMode="auto">
          <a:xfrm>
            <a:off x="3408363" y="1955800"/>
            <a:ext cx="540462"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em</a:t>
            </a:r>
            <a:r>
              <a:rPr lang="en-US" sz="1700" i="1" dirty="0">
                <a:solidFill>
                  <a:srgbClr val="000000"/>
                </a:solidFill>
                <a:latin typeface="Times"/>
              </a:rPr>
              <a:t> So</a:t>
            </a:r>
            <a:endParaRPr lang="en-US" dirty="0">
              <a:latin typeface="Times"/>
            </a:endParaRPr>
          </a:p>
        </p:txBody>
      </p:sp>
      <p:sp>
        <p:nvSpPr>
          <p:cNvPr id="85009" name="Rectangle 17"/>
          <p:cNvSpPr>
            <a:spLocks noChangeArrowheads="1"/>
          </p:cNvSpPr>
          <p:nvPr/>
        </p:nvSpPr>
        <p:spPr bwMode="auto">
          <a:xfrm>
            <a:off x="3922713" y="1955800"/>
            <a:ext cx="18046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lv</a:t>
            </a:r>
            <a:endParaRPr lang="en-US" dirty="0">
              <a:latin typeface="Times"/>
            </a:endParaRPr>
          </a:p>
        </p:txBody>
      </p:sp>
      <p:sp>
        <p:nvSpPr>
          <p:cNvPr id="85010" name="Rectangle 18"/>
          <p:cNvSpPr>
            <a:spLocks noChangeArrowheads="1"/>
          </p:cNvSpPr>
          <p:nvPr/>
        </p:nvSpPr>
        <p:spPr bwMode="auto">
          <a:xfrm>
            <a:off x="4081463" y="1955800"/>
            <a:ext cx="29587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ing</a:t>
            </a:r>
            <a:endParaRPr lang="en-US" dirty="0">
              <a:latin typeface="Times"/>
            </a:endParaRPr>
          </a:p>
        </p:txBody>
      </p:sp>
      <p:sp>
        <p:nvSpPr>
          <p:cNvPr id="85011" name="Rectangle 19"/>
          <p:cNvSpPr>
            <a:spLocks noChangeArrowheads="1"/>
          </p:cNvSpPr>
          <p:nvPr/>
        </p:nvSpPr>
        <p:spPr bwMode="auto">
          <a:xfrm>
            <a:off x="4352925" y="1955800"/>
            <a:ext cx="15481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I</a:t>
            </a:r>
            <a:endParaRPr lang="en-US" dirty="0">
              <a:latin typeface="Times"/>
            </a:endParaRPr>
          </a:p>
        </p:txBody>
      </p:sp>
      <p:sp>
        <p:nvSpPr>
          <p:cNvPr id="85012" name="Rectangle 20"/>
          <p:cNvSpPr>
            <a:spLocks noChangeArrowheads="1"/>
          </p:cNvSpPr>
          <p:nvPr/>
        </p:nvSpPr>
        <p:spPr bwMode="auto">
          <a:xfrm>
            <a:off x="4481513" y="1955800"/>
            <a:ext cx="436944"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nven</a:t>
            </a:r>
            <a:endParaRPr lang="en-US" dirty="0">
              <a:latin typeface="Times"/>
            </a:endParaRPr>
          </a:p>
        </p:txBody>
      </p:sp>
      <p:sp>
        <p:nvSpPr>
          <p:cNvPr id="85013" name="Rectangle 21"/>
          <p:cNvSpPr>
            <a:spLocks noChangeArrowheads="1"/>
          </p:cNvSpPr>
          <p:nvPr/>
        </p:nvSpPr>
        <p:spPr bwMode="auto">
          <a:xfrm>
            <a:off x="4884738" y="1955800"/>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a:t>
            </a:r>
            <a:endParaRPr lang="en-US" dirty="0">
              <a:latin typeface="Times"/>
            </a:endParaRPr>
          </a:p>
        </p:txBody>
      </p:sp>
      <p:sp>
        <p:nvSpPr>
          <p:cNvPr id="85014" name="Rectangle 22"/>
          <p:cNvSpPr>
            <a:spLocks noChangeArrowheads="1"/>
          </p:cNvSpPr>
          <p:nvPr/>
        </p:nvSpPr>
        <p:spPr bwMode="auto">
          <a:xfrm>
            <a:off x="4945063" y="1955800"/>
            <a:ext cx="21893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or</a:t>
            </a:r>
            <a:endParaRPr lang="en-US" dirty="0">
              <a:latin typeface="Times"/>
            </a:endParaRPr>
          </a:p>
        </p:txBody>
      </p:sp>
      <p:sp>
        <p:nvSpPr>
          <p:cNvPr id="85015" name="Rectangle 23"/>
          <p:cNvSpPr>
            <a:spLocks noChangeArrowheads="1"/>
          </p:cNvSpPr>
          <p:nvPr/>
        </p:nvSpPr>
        <p:spPr bwMode="auto">
          <a:xfrm>
            <a:off x="5133975" y="1955800"/>
            <a:ext cx="11634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y</a:t>
            </a:r>
            <a:endParaRPr lang="en-US" dirty="0">
              <a:latin typeface="Times"/>
            </a:endParaRPr>
          </a:p>
        </p:txBody>
      </p:sp>
      <p:sp>
        <p:nvSpPr>
          <p:cNvPr id="85016" name="Rectangle 24"/>
          <p:cNvSpPr>
            <a:spLocks noChangeArrowheads="1"/>
          </p:cNvSpPr>
          <p:nvPr/>
        </p:nvSpPr>
        <p:spPr bwMode="auto">
          <a:xfrm>
            <a:off x="5232400" y="195580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a:t>
            </a:r>
            <a:endParaRPr lang="en-US" dirty="0">
              <a:latin typeface="Times"/>
            </a:endParaRPr>
          </a:p>
        </p:txBody>
      </p:sp>
      <p:sp>
        <p:nvSpPr>
          <p:cNvPr id="85017" name="Rectangle 25"/>
          <p:cNvSpPr>
            <a:spLocks noChangeArrowheads="1"/>
          </p:cNvSpPr>
          <p:nvPr/>
        </p:nvSpPr>
        <p:spPr bwMode="auto">
          <a:xfrm>
            <a:off x="5283200" y="1955800"/>
            <a:ext cx="115416"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f</a:t>
            </a:r>
            <a:endParaRPr lang="en-US" dirty="0">
              <a:latin typeface="Times"/>
            </a:endParaRPr>
          </a:p>
        </p:txBody>
      </p:sp>
      <p:sp>
        <p:nvSpPr>
          <p:cNvPr id="85018" name="Rectangle 26"/>
          <p:cNvSpPr>
            <a:spLocks noChangeArrowheads="1"/>
          </p:cNvSpPr>
          <p:nvPr/>
        </p:nvSpPr>
        <p:spPr bwMode="auto">
          <a:xfrm>
            <a:off x="5343525" y="1955800"/>
            <a:ext cx="21893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or</a:t>
            </a:r>
            <a:endParaRPr lang="en-US" dirty="0">
              <a:latin typeface="Times"/>
            </a:endParaRPr>
          </a:p>
        </p:txBody>
      </p:sp>
      <p:sp>
        <p:nvSpPr>
          <p:cNvPr id="85019" name="Rectangle 27"/>
          <p:cNvSpPr>
            <a:spLocks noChangeArrowheads="1"/>
          </p:cNvSpPr>
          <p:nvPr/>
        </p:nvSpPr>
        <p:spPr bwMode="auto">
          <a:xfrm>
            <a:off x="5532438" y="195580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a:t>
            </a:r>
            <a:endParaRPr lang="en-US" dirty="0">
              <a:latin typeface="Times"/>
            </a:endParaRPr>
          </a:p>
        </p:txBody>
      </p:sp>
      <p:sp>
        <p:nvSpPr>
          <p:cNvPr id="85020" name="Rectangle 28"/>
          <p:cNvSpPr>
            <a:spLocks noChangeArrowheads="1"/>
          </p:cNvSpPr>
          <p:nvPr/>
        </p:nvSpPr>
        <p:spPr bwMode="auto">
          <a:xfrm>
            <a:off x="5588000" y="1955800"/>
            <a:ext cx="1291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S</a:t>
            </a:r>
            <a:endParaRPr lang="en-US" dirty="0">
              <a:latin typeface="Times"/>
            </a:endParaRPr>
          </a:p>
        </p:txBody>
      </p:sp>
      <p:sp>
        <p:nvSpPr>
          <p:cNvPr id="85021" name="Rectangle 29"/>
          <p:cNvSpPr>
            <a:spLocks noChangeArrowheads="1"/>
          </p:cNvSpPr>
          <p:nvPr/>
        </p:nvSpPr>
        <p:spPr bwMode="auto">
          <a:xfrm>
            <a:off x="5695950" y="1955800"/>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a:t>
            </a:r>
            <a:endParaRPr lang="en-US" dirty="0">
              <a:latin typeface="Times"/>
            </a:endParaRPr>
          </a:p>
        </p:txBody>
      </p:sp>
      <p:sp>
        <p:nvSpPr>
          <p:cNvPr id="85022" name="Rectangle 30"/>
          <p:cNvSpPr>
            <a:spLocks noChangeArrowheads="1"/>
          </p:cNvSpPr>
          <p:nvPr/>
        </p:nvSpPr>
        <p:spPr bwMode="auto">
          <a:xfrm>
            <a:off x="5756275" y="1955800"/>
            <a:ext cx="44976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uden</a:t>
            </a:r>
            <a:endParaRPr lang="en-US" dirty="0">
              <a:latin typeface="Times"/>
            </a:endParaRPr>
          </a:p>
        </p:txBody>
      </p:sp>
      <p:sp>
        <p:nvSpPr>
          <p:cNvPr id="85023" name="Rectangle 31"/>
          <p:cNvSpPr>
            <a:spLocks noChangeArrowheads="1"/>
          </p:cNvSpPr>
          <p:nvPr/>
        </p:nvSpPr>
        <p:spPr bwMode="auto">
          <a:xfrm>
            <a:off x="6172200" y="1955800"/>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a:t>
            </a:r>
            <a:endParaRPr lang="en-US" dirty="0">
              <a:latin typeface="Times"/>
            </a:endParaRPr>
          </a:p>
        </p:txBody>
      </p:sp>
      <p:sp>
        <p:nvSpPr>
          <p:cNvPr id="85024" name="Rectangle 32"/>
          <p:cNvSpPr>
            <a:spLocks noChangeArrowheads="1"/>
          </p:cNvSpPr>
          <p:nvPr/>
        </p:nvSpPr>
        <p:spPr bwMode="auto">
          <a:xfrm>
            <a:off x="6232525" y="1955800"/>
            <a:ext cx="9859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s</a:t>
            </a:r>
            <a:endParaRPr lang="en-US" dirty="0">
              <a:latin typeface="Times"/>
            </a:endParaRPr>
          </a:p>
        </p:txBody>
      </p:sp>
      <p:sp>
        <p:nvSpPr>
          <p:cNvPr id="85025" name="Rectangle 33"/>
          <p:cNvSpPr>
            <a:spLocks noChangeArrowheads="1"/>
          </p:cNvSpPr>
          <p:nvPr/>
        </p:nvSpPr>
        <p:spPr bwMode="auto">
          <a:xfrm>
            <a:off x="6313488" y="195580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a:t>
            </a:r>
            <a:endParaRPr lang="en-US" dirty="0">
              <a:latin typeface="Times"/>
            </a:endParaRPr>
          </a:p>
        </p:txBody>
      </p:sp>
      <p:sp>
        <p:nvSpPr>
          <p:cNvPr id="85026" name="Rectangle 34"/>
          <p:cNvSpPr>
            <a:spLocks noChangeArrowheads="1"/>
          </p:cNvSpPr>
          <p:nvPr/>
        </p:nvSpPr>
        <p:spPr bwMode="auto">
          <a:xfrm>
            <a:off x="6369050" y="1955800"/>
            <a:ext cx="21893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W</a:t>
            </a:r>
            <a:endParaRPr lang="en-US" dirty="0">
              <a:latin typeface="Times"/>
            </a:endParaRPr>
          </a:p>
        </p:txBody>
      </p:sp>
      <p:sp>
        <p:nvSpPr>
          <p:cNvPr id="85027" name="Rectangle 35"/>
          <p:cNvSpPr>
            <a:spLocks noChangeArrowheads="1"/>
          </p:cNvSpPr>
          <p:nvPr/>
        </p:nvSpPr>
        <p:spPr bwMode="auto">
          <a:xfrm>
            <a:off x="6545263" y="1955800"/>
            <a:ext cx="14199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it</a:t>
            </a:r>
            <a:endParaRPr lang="en-US" dirty="0">
              <a:latin typeface="Times"/>
            </a:endParaRPr>
          </a:p>
        </p:txBody>
      </p:sp>
      <p:sp>
        <p:nvSpPr>
          <p:cNvPr id="85028" name="Rectangle 36"/>
          <p:cNvSpPr>
            <a:spLocks noChangeArrowheads="1"/>
          </p:cNvSpPr>
          <p:nvPr/>
        </p:nvSpPr>
        <p:spPr bwMode="auto">
          <a:xfrm>
            <a:off x="6665913" y="1955800"/>
            <a:ext cx="1291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h</a:t>
            </a:r>
            <a:endParaRPr lang="en-US" dirty="0">
              <a:latin typeface="Times"/>
            </a:endParaRPr>
          </a:p>
        </p:txBody>
      </p:sp>
      <p:sp>
        <p:nvSpPr>
          <p:cNvPr id="85029" name="Rectangle 37"/>
          <p:cNvSpPr>
            <a:spLocks noChangeArrowheads="1"/>
          </p:cNvSpPr>
          <p:nvPr/>
        </p:nvSpPr>
        <p:spPr bwMode="auto">
          <a:xfrm>
            <a:off x="6772275" y="195580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a:t>
            </a:r>
            <a:endParaRPr lang="en-US" dirty="0">
              <a:latin typeface="Times"/>
            </a:endParaRPr>
          </a:p>
        </p:txBody>
      </p:sp>
      <p:sp>
        <p:nvSpPr>
          <p:cNvPr id="85030" name="Rectangle 38"/>
          <p:cNvSpPr>
            <a:spLocks noChangeArrowheads="1"/>
          </p:cNvSpPr>
          <p:nvPr/>
        </p:nvSpPr>
        <p:spPr bwMode="auto">
          <a:xfrm>
            <a:off x="6829425" y="1955800"/>
            <a:ext cx="38545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and </a:t>
            </a:r>
            <a:endParaRPr lang="en-US" dirty="0">
              <a:latin typeface="Times"/>
            </a:endParaRPr>
          </a:p>
        </p:txBody>
      </p:sp>
      <p:sp>
        <p:nvSpPr>
          <p:cNvPr id="85031" name="Rectangle 39"/>
          <p:cNvSpPr>
            <a:spLocks noChangeArrowheads="1"/>
          </p:cNvSpPr>
          <p:nvPr/>
        </p:nvSpPr>
        <p:spPr bwMode="auto">
          <a:xfrm>
            <a:off x="7202488" y="1955800"/>
            <a:ext cx="30870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Wit</a:t>
            </a:r>
            <a:endParaRPr lang="en-US" dirty="0">
              <a:latin typeface="Times"/>
            </a:endParaRPr>
          </a:p>
        </p:txBody>
      </p:sp>
      <p:sp>
        <p:nvSpPr>
          <p:cNvPr id="85032" name="Rectangle 40"/>
          <p:cNvSpPr>
            <a:spLocks noChangeArrowheads="1"/>
          </p:cNvSpPr>
          <p:nvPr/>
        </p:nvSpPr>
        <p:spPr bwMode="auto">
          <a:xfrm>
            <a:off x="7502525" y="1955800"/>
            <a:ext cx="34717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hou</a:t>
            </a:r>
            <a:endParaRPr lang="en-US" dirty="0">
              <a:latin typeface="Times"/>
            </a:endParaRPr>
          </a:p>
        </p:txBody>
      </p:sp>
      <p:sp>
        <p:nvSpPr>
          <p:cNvPr id="85033" name="Rectangle 41"/>
          <p:cNvSpPr>
            <a:spLocks noChangeArrowheads="1"/>
          </p:cNvSpPr>
          <p:nvPr/>
        </p:nvSpPr>
        <p:spPr bwMode="auto">
          <a:xfrm>
            <a:off x="7824788" y="1955800"/>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a:t>
            </a:r>
            <a:endParaRPr lang="en-US" dirty="0">
              <a:latin typeface="Times"/>
            </a:endParaRPr>
          </a:p>
        </p:txBody>
      </p:sp>
      <p:sp>
        <p:nvSpPr>
          <p:cNvPr id="85034" name="Rectangle 42"/>
          <p:cNvSpPr>
            <a:spLocks noChangeArrowheads="1"/>
          </p:cNvSpPr>
          <p:nvPr/>
        </p:nvSpPr>
        <p:spPr bwMode="auto">
          <a:xfrm>
            <a:off x="712788" y="2200275"/>
            <a:ext cx="38564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Con</a:t>
            </a:r>
            <a:endParaRPr lang="en-US" dirty="0">
              <a:latin typeface="Times"/>
            </a:endParaRPr>
          </a:p>
        </p:txBody>
      </p:sp>
      <p:sp>
        <p:nvSpPr>
          <p:cNvPr id="85035" name="Rectangle 43"/>
          <p:cNvSpPr>
            <a:spLocks noChangeArrowheads="1"/>
          </p:cNvSpPr>
          <p:nvPr/>
        </p:nvSpPr>
        <p:spPr bwMode="auto">
          <a:xfrm>
            <a:off x="1068388" y="2200275"/>
            <a:ext cx="208046"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fli</a:t>
            </a:r>
            <a:endParaRPr lang="en-US" dirty="0">
              <a:latin typeface="Times"/>
            </a:endParaRPr>
          </a:p>
        </p:txBody>
      </p:sp>
      <p:sp>
        <p:nvSpPr>
          <p:cNvPr id="85036" name="Rectangle 44"/>
          <p:cNvSpPr>
            <a:spLocks noChangeArrowheads="1"/>
          </p:cNvSpPr>
          <p:nvPr/>
        </p:nvSpPr>
        <p:spPr bwMode="auto">
          <a:xfrm>
            <a:off x="1249363" y="2200275"/>
            <a:ext cx="11051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c</a:t>
            </a:r>
            <a:endParaRPr lang="en-US" dirty="0">
              <a:latin typeface="Times"/>
            </a:endParaRPr>
          </a:p>
        </p:txBody>
      </p:sp>
      <p:sp>
        <p:nvSpPr>
          <p:cNvPr id="85037" name="Rectangle 45"/>
          <p:cNvSpPr>
            <a:spLocks noChangeArrowheads="1"/>
          </p:cNvSpPr>
          <p:nvPr/>
        </p:nvSpPr>
        <p:spPr bwMode="auto">
          <a:xfrm>
            <a:off x="1343025" y="2200275"/>
            <a:ext cx="11901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 </a:t>
            </a:r>
            <a:endParaRPr lang="en-US" dirty="0">
              <a:latin typeface="Times"/>
            </a:endParaRPr>
          </a:p>
        </p:txBody>
      </p:sp>
      <p:sp>
        <p:nvSpPr>
          <p:cNvPr id="85038" name="Rectangle 46"/>
          <p:cNvSpPr>
            <a:spLocks noChangeArrowheads="1"/>
          </p:cNvSpPr>
          <p:nvPr/>
        </p:nvSpPr>
        <p:spPr bwMode="auto">
          <a:xfrm>
            <a:off x="1458913" y="2200275"/>
            <a:ext cx="24368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Re</a:t>
            </a:r>
            <a:endParaRPr lang="en-US" dirty="0">
              <a:latin typeface="Times"/>
            </a:endParaRPr>
          </a:p>
        </p:txBody>
      </p:sp>
      <p:sp>
        <p:nvSpPr>
          <p:cNvPr id="85039" name="Rectangle 47"/>
          <p:cNvSpPr>
            <a:spLocks noChangeArrowheads="1"/>
          </p:cNvSpPr>
          <p:nvPr/>
        </p:nvSpPr>
        <p:spPr bwMode="auto">
          <a:xfrm>
            <a:off x="1682750" y="2200275"/>
            <a:ext cx="9859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s</a:t>
            </a:r>
            <a:endParaRPr lang="en-US" dirty="0">
              <a:latin typeface="Times"/>
            </a:endParaRPr>
          </a:p>
        </p:txBody>
      </p:sp>
      <p:sp>
        <p:nvSpPr>
          <p:cNvPr id="85040" name="Rectangle 48"/>
          <p:cNvSpPr>
            <a:spLocks noChangeArrowheads="1"/>
          </p:cNvSpPr>
          <p:nvPr/>
        </p:nvSpPr>
        <p:spPr bwMode="auto">
          <a:xfrm>
            <a:off x="1768475" y="2200275"/>
            <a:ext cx="12275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o</a:t>
            </a:r>
            <a:endParaRPr lang="en-US" dirty="0">
              <a:latin typeface="Times"/>
            </a:endParaRPr>
          </a:p>
        </p:txBody>
      </p:sp>
      <p:sp>
        <p:nvSpPr>
          <p:cNvPr id="85041" name="Rectangle 49"/>
          <p:cNvSpPr>
            <a:spLocks noChangeArrowheads="1"/>
          </p:cNvSpPr>
          <p:nvPr/>
        </p:nvSpPr>
        <p:spPr bwMode="auto">
          <a:xfrm>
            <a:off x="1876425" y="2200275"/>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l</a:t>
            </a:r>
            <a:endParaRPr lang="en-US" dirty="0">
              <a:latin typeface="Times"/>
            </a:endParaRPr>
          </a:p>
        </p:txBody>
      </p:sp>
      <p:sp>
        <p:nvSpPr>
          <p:cNvPr id="85042" name="Rectangle 50"/>
          <p:cNvSpPr>
            <a:spLocks noChangeArrowheads="1"/>
          </p:cNvSpPr>
          <p:nvPr/>
        </p:nvSpPr>
        <p:spPr bwMode="auto">
          <a:xfrm>
            <a:off x="1936750" y="2200275"/>
            <a:ext cx="1291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u</a:t>
            </a:r>
            <a:endParaRPr lang="en-US" dirty="0">
              <a:latin typeface="Times"/>
            </a:endParaRPr>
          </a:p>
        </p:txBody>
      </p:sp>
      <p:sp>
        <p:nvSpPr>
          <p:cNvPr id="85043" name="Rectangle 51"/>
          <p:cNvSpPr>
            <a:spLocks noChangeArrowheads="1"/>
          </p:cNvSpPr>
          <p:nvPr/>
        </p:nvSpPr>
        <p:spPr bwMode="auto">
          <a:xfrm>
            <a:off x="2043113" y="2200275"/>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a:t>
            </a:r>
            <a:endParaRPr lang="en-US" dirty="0">
              <a:latin typeface="Times"/>
            </a:endParaRPr>
          </a:p>
        </p:txBody>
      </p:sp>
      <p:sp>
        <p:nvSpPr>
          <p:cNvPr id="85044" name="Rectangle 52"/>
          <p:cNvSpPr>
            <a:spLocks noChangeArrowheads="1"/>
          </p:cNvSpPr>
          <p:nvPr/>
        </p:nvSpPr>
        <p:spPr bwMode="auto">
          <a:xfrm>
            <a:off x="2103438" y="2200275"/>
            <a:ext cx="29587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ion</a:t>
            </a:r>
            <a:endParaRPr lang="en-US" dirty="0">
              <a:latin typeface="Times"/>
            </a:endParaRPr>
          </a:p>
        </p:txBody>
      </p:sp>
      <p:sp>
        <p:nvSpPr>
          <p:cNvPr id="85045" name="Rectangle 53"/>
          <p:cNvSpPr>
            <a:spLocks noChangeArrowheads="1"/>
          </p:cNvSpPr>
          <p:nvPr/>
        </p:nvSpPr>
        <p:spPr bwMode="auto">
          <a:xfrm>
            <a:off x="2373313" y="2200275"/>
            <a:ext cx="19328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T</a:t>
            </a:r>
            <a:endParaRPr lang="en-US" dirty="0">
              <a:latin typeface="Times"/>
            </a:endParaRPr>
          </a:p>
        </p:txBody>
      </p:sp>
      <p:sp>
        <p:nvSpPr>
          <p:cNvPr id="85046" name="Rectangle 54"/>
          <p:cNvSpPr>
            <a:spLocks noChangeArrowheads="1"/>
          </p:cNvSpPr>
          <p:nvPr/>
        </p:nvSpPr>
        <p:spPr bwMode="auto">
          <a:xfrm>
            <a:off x="2549525" y="2200275"/>
            <a:ext cx="20759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ra</a:t>
            </a:r>
            <a:endParaRPr lang="en-US" dirty="0">
              <a:latin typeface="Times"/>
            </a:endParaRPr>
          </a:p>
        </p:txBody>
      </p:sp>
      <p:sp>
        <p:nvSpPr>
          <p:cNvPr id="85047" name="Rectangle 55"/>
          <p:cNvSpPr>
            <a:spLocks noChangeArrowheads="1"/>
          </p:cNvSpPr>
          <p:nvPr/>
        </p:nvSpPr>
        <p:spPr bwMode="auto">
          <a:xfrm>
            <a:off x="2738438" y="2200275"/>
            <a:ext cx="7432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i</a:t>
            </a:r>
            <a:endParaRPr lang="en-US" dirty="0">
              <a:latin typeface="Times"/>
            </a:endParaRPr>
          </a:p>
        </p:txBody>
      </p:sp>
      <p:sp>
        <p:nvSpPr>
          <p:cNvPr id="85048" name="Rectangle 56"/>
          <p:cNvSpPr>
            <a:spLocks noChangeArrowheads="1"/>
          </p:cNvSpPr>
          <p:nvPr/>
        </p:nvSpPr>
        <p:spPr bwMode="auto">
          <a:xfrm>
            <a:off x="2798763" y="2200275"/>
            <a:ext cx="1291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n</a:t>
            </a:r>
            <a:endParaRPr lang="en-US" dirty="0">
              <a:latin typeface="Times"/>
            </a:endParaRPr>
          </a:p>
        </p:txBody>
      </p:sp>
      <p:sp>
        <p:nvSpPr>
          <p:cNvPr id="85049" name="Rectangle 57"/>
          <p:cNvSpPr>
            <a:spLocks noChangeArrowheads="1"/>
          </p:cNvSpPr>
          <p:nvPr/>
        </p:nvSpPr>
        <p:spPr bwMode="auto">
          <a:xfrm>
            <a:off x="2906713" y="2200275"/>
            <a:ext cx="7432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i</a:t>
            </a:r>
            <a:endParaRPr lang="en-US" dirty="0">
              <a:latin typeface="Times"/>
            </a:endParaRPr>
          </a:p>
        </p:txBody>
      </p:sp>
      <p:sp>
        <p:nvSpPr>
          <p:cNvPr id="85050" name="Rectangle 58"/>
          <p:cNvSpPr>
            <a:spLocks noChangeArrowheads="1"/>
          </p:cNvSpPr>
          <p:nvPr/>
        </p:nvSpPr>
        <p:spPr bwMode="auto">
          <a:xfrm>
            <a:off x="2965450" y="2200275"/>
            <a:ext cx="24458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ng</a:t>
            </a:r>
            <a:endParaRPr lang="en-US" dirty="0">
              <a:latin typeface="Times"/>
            </a:endParaRPr>
          </a:p>
        </p:txBody>
      </p:sp>
      <p:sp>
        <p:nvSpPr>
          <p:cNvPr id="85051" name="Rectangle 59"/>
          <p:cNvSpPr>
            <a:spLocks noChangeArrowheads="1"/>
          </p:cNvSpPr>
          <p:nvPr/>
        </p:nvSpPr>
        <p:spPr bwMode="auto">
          <a:xfrm>
            <a:off x="3181350" y="2200275"/>
            <a:ext cx="6825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a:t>
            </a:r>
            <a:endParaRPr lang="en-US" dirty="0">
              <a:latin typeface="Times"/>
            </a:endParaRPr>
          </a:p>
        </p:txBody>
      </p:sp>
      <p:sp>
        <p:nvSpPr>
          <p:cNvPr id="85052" name="Rectangle 60"/>
          <p:cNvSpPr>
            <a:spLocks noChangeArrowheads="1"/>
          </p:cNvSpPr>
          <p:nvPr/>
        </p:nvSpPr>
        <p:spPr bwMode="auto">
          <a:xfrm>
            <a:off x="3433763" y="2868613"/>
            <a:ext cx="73096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Pre-Test</a:t>
            </a:r>
            <a:endParaRPr lang="en-US" dirty="0">
              <a:latin typeface="Times"/>
            </a:endParaRPr>
          </a:p>
        </p:txBody>
      </p:sp>
      <p:sp>
        <p:nvSpPr>
          <p:cNvPr id="85053" name="Rectangle 61"/>
          <p:cNvSpPr>
            <a:spLocks noChangeArrowheads="1"/>
          </p:cNvSpPr>
          <p:nvPr/>
        </p:nvSpPr>
        <p:spPr bwMode="auto">
          <a:xfrm>
            <a:off x="3529013" y="3117850"/>
            <a:ext cx="15743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N</a:t>
            </a:r>
            <a:endParaRPr lang="en-US" dirty="0">
              <a:latin typeface="Times"/>
            </a:endParaRPr>
          </a:p>
        </p:txBody>
      </p:sp>
      <p:sp>
        <p:nvSpPr>
          <p:cNvPr id="85054" name="Rectangle 62"/>
          <p:cNvSpPr>
            <a:spLocks noChangeArrowheads="1"/>
          </p:cNvSpPr>
          <p:nvPr/>
        </p:nvSpPr>
        <p:spPr bwMode="auto">
          <a:xfrm>
            <a:off x="3683000" y="311785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5055" name="Rectangle 63"/>
          <p:cNvSpPr>
            <a:spLocks noChangeArrowheads="1"/>
          </p:cNvSpPr>
          <p:nvPr/>
        </p:nvSpPr>
        <p:spPr bwMode="auto">
          <a:xfrm>
            <a:off x="3738563" y="3117850"/>
            <a:ext cx="13577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a:t>
            </a:r>
            <a:endParaRPr lang="en-US" dirty="0">
              <a:latin typeface="Times"/>
            </a:endParaRPr>
          </a:p>
        </p:txBody>
      </p:sp>
      <p:sp>
        <p:nvSpPr>
          <p:cNvPr id="85056" name="Rectangle 64"/>
          <p:cNvSpPr>
            <a:spLocks noChangeArrowheads="1"/>
          </p:cNvSpPr>
          <p:nvPr/>
        </p:nvSpPr>
        <p:spPr bwMode="auto">
          <a:xfrm>
            <a:off x="3859213" y="311785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5057" name="Rectangle 65"/>
          <p:cNvSpPr>
            <a:spLocks noChangeArrowheads="1"/>
          </p:cNvSpPr>
          <p:nvPr/>
        </p:nvSpPr>
        <p:spPr bwMode="auto">
          <a:xfrm>
            <a:off x="3910013" y="3117850"/>
            <a:ext cx="21800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36</a:t>
            </a:r>
            <a:endParaRPr lang="en-US" dirty="0">
              <a:latin typeface="Times"/>
            </a:endParaRPr>
          </a:p>
        </p:txBody>
      </p:sp>
      <p:sp>
        <p:nvSpPr>
          <p:cNvPr id="85058" name="Rectangle 66"/>
          <p:cNvSpPr>
            <a:spLocks noChangeArrowheads="1"/>
          </p:cNvSpPr>
          <p:nvPr/>
        </p:nvSpPr>
        <p:spPr bwMode="auto">
          <a:xfrm>
            <a:off x="5688013" y="2868613"/>
            <a:ext cx="80837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Post-Test</a:t>
            </a:r>
            <a:endParaRPr lang="en-US" dirty="0">
              <a:latin typeface="Times"/>
            </a:endParaRPr>
          </a:p>
        </p:txBody>
      </p:sp>
      <p:sp>
        <p:nvSpPr>
          <p:cNvPr id="85059" name="Rectangle 67"/>
          <p:cNvSpPr>
            <a:spLocks noChangeArrowheads="1"/>
          </p:cNvSpPr>
          <p:nvPr/>
        </p:nvSpPr>
        <p:spPr bwMode="auto">
          <a:xfrm>
            <a:off x="5845175" y="3117850"/>
            <a:ext cx="15743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N</a:t>
            </a:r>
            <a:endParaRPr lang="en-US" dirty="0">
              <a:latin typeface="Times"/>
            </a:endParaRPr>
          </a:p>
        </p:txBody>
      </p:sp>
      <p:sp>
        <p:nvSpPr>
          <p:cNvPr id="85060" name="Rectangle 68"/>
          <p:cNvSpPr>
            <a:spLocks noChangeArrowheads="1"/>
          </p:cNvSpPr>
          <p:nvPr/>
        </p:nvSpPr>
        <p:spPr bwMode="auto">
          <a:xfrm>
            <a:off x="6000750" y="311785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5061" name="Rectangle 69"/>
          <p:cNvSpPr>
            <a:spLocks noChangeArrowheads="1"/>
          </p:cNvSpPr>
          <p:nvPr/>
        </p:nvSpPr>
        <p:spPr bwMode="auto">
          <a:xfrm>
            <a:off x="6056313" y="3117850"/>
            <a:ext cx="13577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a:t>
            </a:r>
            <a:endParaRPr lang="en-US" dirty="0">
              <a:latin typeface="Times"/>
            </a:endParaRPr>
          </a:p>
        </p:txBody>
      </p:sp>
      <p:sp>
        <p:nvSpPr>
          <p:cNvPr id="85062" name="Rectangle 70"/>
          <p:cNvSpPr>
            <a:spLocks noChangeArrowheads="1"/>
          </p:cNvSpPr>
          <p:nvPr/>
        </p:nvSpPr>
        <p:spPr bwMode="auto">
          <a:xfrm>
            <a:off x="6176963" y="311785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5063" name="Rectangle 71"/>
          <p:cNvSpPr>
            <a:spLocks noChangeArrowheads="1"/>
          </p:cNvSpPr>
          <p:nvPr/>
        </p:nvSpPr>
        <p:spPr bwMode="auto">
          <a:xfrm>
            <a:off x="6227763" y="3117850"/>
            <a:ext cx="21800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36</a:t>
            </a:r>
            <a:endParaRPr lang="en-US" dirty="0">
              <a:latin typeface="Times"/>
            </a:endParaRPr>
          </a:p>
        </p:txBody>
      </p:sp>
      <p:sp>
        <p:nvSpPr>
          <p:cNvPr id="85064" name="Rectangle 72"/>
          <p:cNvSpPr>
            <a:spLocks noChangeArrowheads="1"/>
          </p:cNvSpPr>
          <p:nvPr/>
        </p:nvSpPr>
        <p:spPr bwMode="auto">
          <a:xfrm>
            <a:off x="2600325" y="2743200"/>
            <a:ext cx="50800"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5065" name="Rectangle 73"/>
          <p:cNvSpPr>
            <a:spLocks noChangeArrowheads="1"/>
          </p:cNvSpPr>
          <p:nvPr/>
        </p:nvSpPr>
        <p:spPr bwMode="auto">
          <a:xfrm>
            <a:off x="2651125" y="2743200"/>
            <a:ext cx="4763"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5066" name="Rectangle 74"/>
          <p:cNvSpPr>
            <a:spLocks noChangeArrowheads="1"/>
          </p:cNvSpPr>
          <p:nvPr/>
        </p:nvSpPr>
        <p:spPr bwMode="auto">
          <a:xfrm>
            <a:off x="2655888" y="2743200"/>
            <a:ext cx="98425"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5067" name="Rectangle 75"/>
          <p:cNvSpPr>
            <a:spLocks noChangeArrowheads="1"/>
          </p:cNvSpPr>
          <p:nvPr/>
        </p:nvSpPr>
        <p:spPr bwMode="auto">
          <a:xfrm>
            <a:off x="2754313" y="2743200"/>
            <a:ext cx="4762"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5068" name="Rectangle 76"/>
          <p:cNvSpPr>
            <a:spLocks noChangeArrowheads="1"/>
          </p:cNvSpPr>
          <p:nvPr/>
        </p:nvSpPr>
        <p:spPr bwMode="auto">
          <a:xfrm>
            <a:off x="2759075" y="2743200"/>
            <a:ext cx="2128838"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5069" name="Rectangle 77"/>
          <p:cNvSpPr>
            <a:spLocks noChangeArrowheads="1"/>
          </p:cNvSpPr>
          <p:nvPr/>
        </p:nvSpPr>
        <p:spPr bwMode="auto">
          <a:xfrm>
            <a:off x="4887913" y="2743200"/>
            <a:ext cx="3175"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5070" name="Rectangle 78"/>
          <p:cNvSpPr>
            <a:spLocks noChangeArrowheads="1"/>
          </p:cNvSpPr>
          <p:nvPr/>
        </p:nvSpPr>
        <p:spPr bwMode="auto">
          <a:xfrm>
            <a:off x="4891088" y="2743200"/>
            <a:ext cx="317500"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5071" name="Rectangle 79"/>
          <p:cNvSpPr>
            <a:spLocks noChangeArrowheads="1"/>
          </p:cNvSpPr>
          <p:nvPr/>
        </p:nvSpPr>
        <p:spPr bwMode="auto">
          <a:xfrm>
            <a:off x="5208588" y="2743200"/>
            <a:ext cx="4762"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5072" name="Rectangle 80"/>
          <p:cNvSpPr>
            <a:spLocks noChangeArrowheads="1"/>
          </p:cNvSpPr>
          <p:nvPr/>
        </p:nvSpPr>
        <p:spPr bwMode="auto">
          <a:xfrm>
            <a:off x="5213350" y="2743200"/>
            <a:ext cx="158750"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5073" name="Rectangle 81"/>
          <p:cNvSpPr>
            <a:spLocks noChangeArrowheads="1"/>
          </p:cNvSpPr>
          <p:nvPr/>
        </p:nvSpPr>
        <p:spPr bwMode="auto">
          <a:xfrm>
            <a:off x="5372100" y="2743200"/>
            <a:ext cx="4763"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5074" name="Rectangle 82"/>
          <p:cNvSpPr>
            <a:spLocks noChangeArrowheads="1"/>
          </p:cNvSpPr>
          <p:nvPr/>
        </p:nvSpPr>
        <p:spPr bwMode="auto">
          <a:xfrm>
            <a:off x="5376863" y="2743200"/>
            <a:ext cx="1524000"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5075" name="Rectangle 83"/>
          <p:cNvSpPr>
            <a:spLocks noChangeArrowheads="1"/>
          </p:cNvSpPr>
          <p:nvPr/>
        </p:nvSpPr>
        <p:spPr bwMode="auto">
          <a:xfrm>
            <a:off x="1408113" y="3533775"/>
            <a:ext cx="193844"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M</a:t>
            </a:r>
            <a:endParaRPr lang="en-US" dirty="0">
              <a:latin typeface="Times"/>
            </a:endParaRPr>
          </a:p>
        </p:txBody>
      </p:sp>
      <p:sp>
        <p:nvSpPr>
          <p:cNvPr id="85076" name="Rectangle 84"/>
          <p:cNvSpPr>
            <a:spLocks noChangeArrowheads="1"/>
          </p:cNvSpPr>
          <p:nvPr/>
        </p:nvSpPr>
        <p:spPr bwMode="auto">
          <a:xfrm>
            <a:off x="1597025" y="3533775"/>
            <a:ext cx="9676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e</a:t>
            </a:r>
            <a:endParaRPr lang="en-US" dirty="0">
              <a:latin typeface="Times"/>
            </a:endParaRPr>
          </a:p>
        </p:txBody>
      </p:sp>
      <p:sp>
        <p:nvSpPr>
          <p:cNvPr id="85077" name="Rectangle 85"/>
          <p:cNvSpPr>
            <a:spLocks noChangeArrowheads="1"/>
          </p:cNvSpPr>
          <p:nvPr/>
        </p:nvSpPr>
        <p:spPr bwMode="auto">
          <a:xfrm>
            <a:off x="1695450" y="3533775"/>
            <a:ext cx="2057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an</a:t>
            </a:r>
            <a:endParaRPr lang="en-US" dirty="0">
              <a:latin typeface="Times"/>
            </a:endParaRPr>
          </a:p>
        </p:txBody>
      </p:sp>
      <p:sp>
        <p:nvSpPr>
          <p:cNvPr id="85078" name="Rectangle 86"/>
          <p:cNvSpPr>
            <a:spLocks noChangeArrowheads="1"/>
          </p:cNvSpPr>
          <p:nvPr/>
        </p:nvSpPr>
        <p:spPr bwMode="auto">
          <a:xfrm>
            <a:off x="1516063" y="3783013"/>
            <a:ext cx="121246"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S</a:t>
            </a:r>
            <a:endParaRPr lang="en-US" dirty="0">
              <a:latin typeface="Times"/>
            </a:endParaRPr>
          </a:p>
        </p:txBody>
      </p:sp>
      <p:sp>
        <p:nvSpPr>
          <p:cNvPr id="85079" name="Rectangle 87"/>
          <p:cNvSpPr>
            <a:spLocks noChangeArrowheads="1"/>
          </p:cNvSpPr>
          <p:nvPr/>
        </p:nvSpPr>
        <p:spPr bwMode="auto">
          <a:xfrm>
            <a:off x="1635125" y="3783013"/>
            <a:ext cx="15743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D</a:t>
            </a:r>
            <a:endParaRPr lang="en-US" dirty="0">
              <a:latin typeface="Times"/>
            </a:endParaRPr>
          </a:p>
        </p:txBody>
      </p:sp>
      <p:sp>
        <p:nvSpPr>
          <p:cNvPr id="85080" name="Rectangle 88"/>
          <p:cNvSpPr>
            <a:spLocks noChangeArrowheads="1"/>
          </p:cNvSpPr>
          <p:nvPr/>
        </p:nvSpPr>
        <p:spPr bwMode="auto">
          <a:xfrm>
            <a:off x="3584575" y="3533775"/>
            <a:ext cx="230832"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74</a:t>
            </a:r>
            <a:endParaRPr lang="en-US" dirty="0">
              <a:latin typeface="Times"/>
            </a:endParaRPr>
          </a:p>
        </p:txBody>
      </p:sp>
      <p:sp>
        <p:nvSpPr>
          <p:cNvPr id="85081" name="Rectangle 89"/>
          <p:cNvSpPr>
            <a:spLocks noChangeArrowheads="1"/>
          </p:cNvSpPr>
          <p:nvPr/>
        </p:nvSpPr>
        <p:spPr bwMode="auto">
          <a:xfrm>
            <a:off x="3798888" y="3533775"/>
            <a:ext cx="54502"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a:t>
            </a:r>
            <a:endParaRPr lang="en-US" dirty="0">
              <a:latin typeface="Times"/>
            </a:endParaRPr>
          </a:p>
        </p:txBody>
      </p:sp>
      <p:sp>
        <p:nvSpPr>
          <p:cNvPr id="85082" name="Rectangle 90"/>
          <p:cNvSpPr>
            <a:spLocks noChangeArrowheads="1"/>
          </p:cNvSpPr>
          <p:nvPr/>
        </p:nvSpPr>
        <p:spPr bwMode="auto">
          <a:xfrm>
            <a:off x="3854450" y="3533775"/>
            <a:ext cx="21800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61</a:t>
            </a:r>
            <a:endParaRPr lang="en-US" dirty="0">
              <a:latin typeface="Times"/>
            </a:endParaRPr>
          </a:p>
        </p:txBody>
      </p:sp>
      <p:sp>
        <p:nvSpPr>
          <p:cNvPr id="85083" name="Rectangle 91"/>
          <p:cNvSpPr>
            <a:spLocks noChangeArrowheads="1"/>
          </p:cNvSpPr>
          <p:nvPr/>
        </p:nvSpPr>
        <p:spPr bwMode="auto">
          <a:xfrm>
            <a:off x="3614738" y="3783013"/>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5084" name="Rectangle 92"/>
          <p:cNvSpPr>
            <a:spLocks noChangeArrowheads="1"/>
          </p:cNvSpPr>
          <p:nvPr/>
        </p:nvSpPr>
        <p:spPr bwMode="auto">
          <a:xfrm>
            <a:off x="3594100" y="3783013"/>
            <a:ext cx="49051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13.35</a:t>
            </a:r>
            <a:endParaRPr lang="en-US" dirty="0">
              <a:latin typeface="Times"/>
            </a:endParaRPr>
          </a:p>
        </p:txBody>
      </p:sp>
      <p:sp>
        <p:nvSpPr>
          <p:cNvPr id="85085" name="Rectangle 93"/>
          <p:cNvSpPr>
            <a:spLocks noChangeArrowheads="1"/>
          </p:cNvSpPr>
          <p:nvPr/>
        </p:nvSpPr>
        <p:spPr bwMode="auto">
          <a:xfrm>
            <a:off x="5849938" y="3533775"/>
            <a:ext cx="21800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82</a:t>
            </a:r>
            <a:endParaRPr lang="en-US" dirty="0">
              <a:latin typeface="Times"/>
            </a:endParaRPr>
          </a:p>
        </p:txBody>
      </p:sp>
      <p:sp>
        <p:nvSpPr>
          <p:cNvPr id="85086" name="Rectangle 94"/>
          <p:cNvSpPr>
            <a:spLocks noChangeArrowheads="1"/>
          </p:cNvSpPr>
          <p:nvPr/>
        </p:nvSpPr>
        <p:spPr bwMode="auto">
          <a:xfrm>
            <a:off x="6064250" y="3533775"/>
            <a:ext cx="54502"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a:t>
            </a:r>
            <a:endParaRPr lang="en-US" dirty="0">
              <a:latin typeface="Times"/>
            </a:endParaRPr>
          </a:p>
        </p:txBody>
      </p:sp>
      <p:sp>
        <p:nvSpPr>
          <p:cNvPr id="85087" name="Rectangle 95"/>
          <p:cNvSpPr>
            <a:spLocks noChangeArrowheads="1"/>
          </p:cNvSpPr>
          <p:nvPr/>
        </p:nvSpPr>
        <p:spPr bwMode="auto">
          <a:xfrm>
            <a:off x="6119813" y="3533775"/>
            <a:ext cx="32701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61*</a:t>
            </a:r>
            <a:endParaRPr lang="en-US" dirty="0">
              <a:latin typeface="Times"/>
            </a:endParaRPr>
          </a:p>
        </p:txBody>
      </p:sp>
      <p:sp>
        <p:nvSpPr>
          <p:cNvPr id="85088" name="Rectangle 96"/>
          <p:cNvSpPr>
            <a:spLocks noChangeArrowheads="1"/>
          </p:cNvSpPr>
          <p:nvPr/>
        </p:nvSpPr>
        <p:spPr bwMode="auto">
          <a:xfrm>
            <a:off x="5932488" y="3783013"/>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5089" name="Rectangle 97"/>
          <p:cNvSpPr>
            <a:spLocks noChangeArrowheads="1"/>
          </p:cNvSpPr>
          <p:nvPr/>
        </p:nvSpPr>
        <p:spPr bwMode="auto">
          <a:xfrm>
            <a:off x="5835650" y="3783013"/>
            <a:ext cx="48253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11.85</a:t>
            </a:r>
            <a:endParaRPr lang="en-US" dirty="0">
              <a:latin typeface="Times"/>
            </a:endParaRPr>
          </a:p>
        </p:txBody>
      </p:sp>
      <p:sp>
        <p:nvSpPr>
          <p:cNvPr id="85090" name="Rectangle 98"/>
          <p:cNvSpPr>
            <a:spLocks noChangeArrowheads="1"/>
          </p:cNvSpPr>
          <p:nvPr/>
        </p:nvSpPr>
        <p:spPr bwMode="auto">
          <a:xfrm>
            <a:off x="712788" y="4114800"/>
            <a:ext cx="89768"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a:t>
            </a:r>
            <a:endParaRPr lang="en-US" dirty="0">
              <a:latin typeface="Times"/>
            </a:endParaRPr>
          </a:p>
        </p:txBody>
      </p:sp>
      <p:sp>
        <p:nvSpPr>
          <p:cNvPr id="85091" name="Rectangle 99"/>
          <p:cNvSpPr>
            <a:spLocks noChangeArrowheads="1"/>
          </p:cNvSpPr>
          <p:nvPr/>
        </p:nvSpPr>
        <p:spPr bwMode="auto">
          <a:xfrm>
            <a:off x="803275" y="4113213"/>
            <a:ext cx="14613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 = </a:t>
            </a:r>
            <a:endParaRPr lang="en-US" dirty="0">
              <a:latin typeface="Times"/>
            </a:endParaRPr>
          </a:p>
        </p:txBody>
      </p:sp>
      <p:sp>
        <p:nvSpPr>
          <p:cNvPr id="85092" name="Rectangle 100"/>
          <p:cNvSpPr>
            <a:spLocks noChangeArrowheads="1"/>
          </p:cNvSpPr>
          <p:nvPr/>
        </p:nvSpPr>
        <p:spPr bwMode="auto">
          <a:xfrm>
            <a:off x="987425" y="4113213"/>
            <a:ext cx="11541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i="1" dirty="0">
                <a:solidFill>
                  <a:srgbClr val="000000"/>
                </a:solidFill>
                <a:latin typeface="Times"/>
              </a:rPr>
              <a:t>p</a:t>
            </a:r>
            <a:endParaRPr lang="en-US" dirty="0">
              <a:latin typeface="Times"/>
            </a:endParaRPr>
          </a:p>
        </p:txBody>
      </p:sp>
      <p:sp>
        <p:nvSpPr>
          <p:cNvPr id="85093" name="Rectangle 101"/>
          <p:cNvSpPr>
            <a:spLocks noChangeArrowheads="1"/>
          </p:cNvSpPr>
          <p:nvPr/>
        </p:nvSpPr>
        <p:spPr bwMode="auto">
          <a:xfrm>
            <a:off x="1077913" y="4113213"/>
            <a:ext cx="153888"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 &lt;</a:t>
            </a:r>
            <a:endParaRPr lang="en-US" dirty="0">
              <a:latin typeface="Times"/>
            </a:endParaRPr>
          </a:p>
        </p:txBody>
      </p:sp>
      <p:sp>
        <p:nvSpPr>
          <p:cNvPr id="85094" name="Rectangle 102"/>
          <p:cNvSpPr>
            <a:spLocks noChangeArrowheads="1"/>
          </p:cNvSpPr>
          <p:nvPr/>
        </p:nvSpPr>
        <p:spPr bwMode="auto">
          <a:xfrm>
            <a:off x="1219200" y="4113213"/>
            <a:ext cx="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 </a:t>
            </a:r>
            <a:endParaRPr lang="en-US" dirty="0">
              <a:latin typeface="Times"/>
            </a:endParaRPr>
          </a:p>
        </p:txBody>
      </p:sp>
      <p:sp>
        <p:nvSpPr>
          <p:cNvPr id="85095" name="Rectangle 103"/>
          <p:cNvSpPr>
            <a:spLocks noChangeArrowheads="1"/>
          </p:cNvSpPr>
          <p:nvPr/>
        </p:nvSpPr>
        <p:spPr bwMode="auto">
          <a:xfrm>
            <a:off x="1266825" y="4113213"/>
            <a:ext cx="134652"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.0</a:t>
            </a:r>
            <a:endParaRPr lang="en-US" dirty="0">
              <a:latin typeface="Times"/>
            </a:endParaRPr>
          </a:p>
        </p:txBody>
      </p:sp>
      <p:sp>
        <p:nvSpPr>
          <p:cNvPr id="85096" name="Rectangle 104"/>
          <p:cNvSpPr>
            <a:spLocks noChangeArrowheads="1"/>
          </p:cNvSpPr>
          <p:nvPr/>
        </p:nvSpPr>
        <p:spPr bwMode="auto">
          <a:xfrm>
            <a:off x="1395413" y="4113213"/>
            <a:ext cx="89768"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1</a:t>
            </a:r>
            <a:endParaRPr lang="en-US" dirty="0">
              <a:latin typeface="Times"/>
            </a:endParaRPr>
          </a:p>
        </p:txBody>
      </p:sp>
      <p:sp>
        <p:nvSpPr>
          <p:cNvPr id="85097" name="Line 107"/>
          <p:cNvSpPr>
            <a:spLocks noChangeShapeType="1"/>
          </p:cNvSpPr>
          <p:nvPr/>
        </p:nvSpPr>
        <p:spPr bwMode="auto">
          <a:xfrm>
            <a:off x="692150" y="4060825"/>
            <a:ext cx="6249988"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85098" name="Line 108"/>
          <p:cNvSpPr>
            <a:spLocks noChangeShapeType="1"/>
          </p:cNvSpPr>
          <p:nvPr/>
        </p:nvSpPr>
        <p:spPr bwMode="auto">
          <a:xfrm>
            <a:off x="687388" y="3435350"/>
            <a:ext cx="6249987"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85099" name="TextBox 111"/>
          <p:cNvSpPr txBox="1">
            <a:spLocks noChangeArrowheads="1"/>
          </p:cNvSpPr>
          <p:nvPr/>
        </p:nvSpPr>
        <p:spPr bwMode="auto">
          <a:xfrm>
            <a:off x="1447800" y="4876800"/>
            <a:ext cx="84582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Difference in means: 74.61 - 82.61= -8</a:t>
            </a:r>
          </a:p>
        </p:txBody>
      </p:sp>
      <p:sp>
        <p:nvSpPr>
          <p:cNvPr id="85100" name="TextBox 112"/>
          <p:cNvSpPr txBox="1">
            <a:spLocks noChangeArrowheads="1"/>
          </p:cNvSpPr>
          <p:nvPr/>
        </p:nvSpPr>
        <p:spPr bwMode="auto">
          <a:xfrm>
            <a:off x="1447800" y="5410200"/>
            <a:ext cx="76962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Average standard deviation: (13.35 + 11.85)/2 = 12.6</a:t>
            </a:r>
          </a:p>
        </p:txBody>
      </p:sp>
      <p:sp>
        <p:nvSpPr>
          <p:cNvPr id="85101" name="TextBox 113"/>
          <p:cNvSpPr txBox="1">
            <a:spLocks noChangeArrowheads="1"/>
          </p:cNvSpPr>
          <p:nvPr/>
        </p:nvSpPr>
        <p:spPr bwMode="auto">
          <a:xfrm>
            <a:off x="1447800" y="5943600"/>
            <a:ext cx="67056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Practical significance: -8/12.6 = -.63</a:t>
            </a:r>
          </a:p>
        </p:txBody>
      </p:sp>
      <p:sp>
        <p:nvSpPr>
          <p:cNvPr id="85102" name="Rectangle 114"/>
          <p:cNvSpPr>
            <a:spLocks noChangeArrowheads="1"/>
          </p:cNvSpPr>
          <p:nvPr/>
        </p:nvSpPr>
        <p:spPr bwMode="auto">
          <a:xfrm>
            <a:off x="838200" y="4648200"/>
            <a:ext cx="6858000" cy="19812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dirty="0">
              <a:latin typeface="Times"/>
            </a:endParaRPr>
          </a:p>
        </p:txBody>
      </p:sp>
      <p:sp>
        <p:nvSpPr>
          <p:cNvPr id="2" name="Slide Number Placeholder 1"/>
          <p:cNvSpPr>
            <a:spLocks noGrp="1"/>
          </p:cNvSpPr>
          <p:nvPr>
            <p:ph type="sldNum" sz="quarter" idx="12"/>
          </p:nvPr>
        </p:nvSpPr>
        <p:spPr/>
        <p:txBody>
          <a:bodyPr/>
          <a:lstStyle/>
          <a:p>
            <a:fld id="{61694E1E-219A-A444-A241-FDE36A2374EE}" type="slidenum">
              <a:rPr lang="en-US" smtClean="0"/>
              <a:t>62</a:t>
            </a:fld>
            <a:endParaRPr lang="en-US"/>
          </a:p>
        </p:txBody>
      </p:sp>
    </p:spTree>
    <p:extLst>
      <p:ext uri="{BB962C8B-B14F-4D97-AF65-F5344CB8AC3E}">
        <p14:creationId xmlns:p14="http://schemas.microsoft.com/office/powerpoint/2010/main" val="12520817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52400" y="-152400"/>
            <a:ext cx="8839200" cy="1905000"/>
          </a:xfrm>
        </p:spPr>
        <p:txBody>
          <a:bodyPr/>
          <a:lstStyle/>
          <a:p>
            <a:pPr eaLnBrk="1" hangingPunct="1"/>
            <a:r>
              <a:rPr lang="en-US">
                <a:latin typeface="Times" charset="0"/>
                <a:ea typeface="ＭＳ Ｐゴシック" charset="0"/>
                <a:cs typeface="ＭＳ Ｐゴシック" charset="0"/>
              </a:rPr>
              <a:t>Practical Significance</a:t>
            </a:r>
            <a:br>
              <a:rPr lang="en-US">
                <a:latin typeface="Times" charset="0"/>
                <a:ea typeface="ＭＳ Ｐゴシック" charset="0"/>
                <a:cs typeface="ＭＳ Ｐゴシック" charset="0"/>
              </a:rPr>
            </a:br>
            <a:r>
              <a:rPr lang="en-US" sz="2800">
                <a:latin typeface="Times" charset="0"/>
                <a:ea typeface="ＭＳ Ｐゴシック" charset="0"/>
                <a:cs typeface="ＭＳ Ｐゴシック" charset="0"/>
              </a:rPr>
              <a:t>The difference of the means in units of standard deviation</a:t>
            </a:r>
            <a:endParaRPr lang="en-US">
              <a:latin typeface="Times" charset="0"/>
              <a:ea typeface="ＭＳ Ｐゴシック" charset="0"/>
              <a:cs typeface="ＭＳ Ｐゴシック" charset="0"/>
            </a:endParaRPr>
          </a:p>
        </p:txBody>
      </p:sp>
      <p:sp>
        <p:nvSpPr>
          <p:cNvPr id="87043" name="Rectangle 3"/>
          <p:cNvSpPr>
            <a:spLocks noChangeArrowheads="1"/>
          </p:cNvSpPr>
          <p:nvPr/>
        </p:nvSpPr>
        <p:spPr bwMode="auto">
          <a:xfrm>
            <a:off x="712788" y="1706563"/>
            <a:ext cx="13316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T</a:t>
            </a:r>
            <a:endParaRPr lang="en-US" dirty="0">
              <a:latin typeface="Times"/>
            </a:endParaRPr>
          </a:p>
        </p:txBody>
      </p:sp>
      <p:sp>
        <p:nvSpPr>
          <p:cNvPr id="87044" name="Rectangle 4"/>
          <p:cNvSpPr>
            <a:spLocks noChangeArrowheads="1"/>
          </p:cNvSpPr>
          <p:nvPr/>
        </p:nvSpPr>
        <p:spPr bwMode="auto">
          <a:xfrm>
            <a:off x="846138" y="1706563"/>
            <a:ext cx="2057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err="1">
                <a:solidFill>
                  <a:srgbClr val="000000"/>
                </a:solidFill>
                <a:latin typeface="Times"/>
              </a:rPr>
              <a:t>ab</a:t>
            </a:r>
            <a:endParaRPr lang="en-US" dirty="0">
              <a:latin typeface="Times"/>
            </a:endParaRPr>
          </a:p>
        </p:txBody>
      </p:sp>
      <p:sp>
        <p:nvSpPr>
          <p:cNvPr id="87045" name="Rectangle 5"/>
          <p:cNvSpPr>
            <a:spLocks noChangeArrowheads="1"/>
          </p:cNvSpPr>
          <p:nvPr/>
        </p:nvSpPr>
        <p:spPr bwMode="auto">
          <a:xfrm>
            <a:off x="1047750" y="1706563"/>
            <a:ext cx="6057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l</a:t>
            </a:r>
            <a:endParaRPr lang="en-US" dirty="0">
              <a:latin typeface="Times"/>
            </a:endParaRPr>
          </a:p>
        </p:txBody>
      </p:sp>
      <p:sp>
        <p:nvSpPr>
          <p:cNvPr id="87046" name="Rectangle 6"/>
          <p:cNvSpPr>
            <a:spLocks noChangeArrowheads="1"/>
          </p:cNvSpPr>
          <p:nvPr/>
        </p:nvSpPr>
        <p:spPr bwMode="auto">
          <a:xfrm>
            <a:off x="1108075" y="1706563"/>
            <a:ext cx="26026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e 1</a:t>
            </a:r>
            <a:endParaRPr lang="en-US" dirty="0">
              <a:latin typeface="Times"/>
            </a:endParaRPr>
          </a:p>
        </p:txBody>
      </p:sp>
      <p:sp>
        <p:nvSpPr>
          <p:cNvPr id="87047" name="Rectangle 7"/>
          <p:cNvSpPr>
            <a:spLocks noChangeArrowheads="1"/>
          </p:cNvSpPr>
          <p:nvPr/>
        </p:nvSpPr>
        <p:spPr bwMode="auto">
          <a:xfrm>
            <a:off x="712788" y="1955800"/>
            <a:ext cx="20611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M</a:t>
            </a:r>
            <a:endParaRPr lang="en-US" dirty="0">
              <a:latin typeface="Times"/>
            </a:endParaRPr>
          </a:p>
        </p:txBody>
      </p:sp>
      <p:sp>
        <p:nvSpPr>
          <p:cNvPr id="87048" name="Rectangle 8"/>
          <p:cNvSpPr>
            <a:spLocks noChangeArrowheads="1"/>
          </p:cNvSpPr>
          <p:nvPr/>
        </p:nvSpPr>
        <p:spPr bwMode="auto">
          <a:xfrm>
            <a:off x="893763" y="1955800"/>
            <a:ext cx="501064"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ean</a:t>
            </a:r>
            <a:r>
              <a:rPr lang="en-US" sz="1700" i="1" dirty="0">
                <a:solidFill>
                  <a:srgbClr val="000000"/>
                </a:solidFill>
                <a:latin typeface="Times"/>
              </a:rPr>
              <a:t> S</a:t>
            </a:r>
            <a:endParaRPr lang="en-US" dirty="0">
              <a:latin typeface="Times"/>
            </a:endParaRPr>
          </a:p>
        </p:txBody>
      </p:sp>
      <p:sp>
        <p:nvSpPr>
          <p:cNvPr id="87049" name="Rectangle 9"/>
          <p:cNvSpPr>
            <a:spLocks noChangeArrowheads="1"/>
          </p:cNvSpPr>
          <p:nvPr/>
        </p:nvSpPr>
        <p:spPr bwMode="auto">
          <a:xfrm>
            <a:off x="1360488" y="1955800"/>
            <a:ext cx="11051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c</a:t>
            </a:r>
            <a:endParaRPr lang="en-US" dirty="0">
              <a:latin typeface="Times"/>
            </a:endParaRPr>
          </a:p>
        </p:txBody>
      </p:sp>
      <p:sp>
        <p:nvSpPr>
          <p:cNvPr id="87050" name="Rectangle 10"/>
          <p:cNvSpPr>
            <a:spLocks noChangeArrowheads="1"/>
          </p:cNvSpPr>
          <p:nvPr/>
        </p:nvSpPr>
        <p:spPr bwMode="auto">
          <a:xfrm>
            <a:off x="1458913" y="1955800"/>
            <a:ext cx="296374"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ore</a:t>
            </a:r>
            <a:endParaRPr lang="en-US" dirty="0">
              <a:latin typeface="Times"/>
            </a:endParaRPr>
          </a:p>
        </p:txBody>
      </p:sp>
      <p:sp>
        <p:nvSpPr>
          <p:cNvPr id="87051" name="Rectangle 11"/>
          <p:cNvSpPr>
            <a:spLocks noChangeArrowheads="1"/>
          </p:cNvSpPr>
          <p:nvPr/>
        </p:nvSpPr>
        <p:spPr bwMode="auto">
          <a:xfrm>
            <a:off x="1743075" y="1955800"/>
            <a:ext cx="9859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s</a:t>
            </a:r>
            <a:endParaRPr lang="en-US" dirty="0">
              <a:latin typeface="Times"/>
            </a:endParaRPr>
          </a:p>
        </p:txBody>
      </p:sp>
      <p:sp>
        <p:nvSpPr>
          <p:cNvPr id="87052" name="Rectangle 12"/>
          <p:cNvSpPr>
            <a:spLocks noChangeArrowheads="1"/>
          </p:cNvSpPr>
          <p:nvPr/>
        </p:nvSpPr>
        <p:spPr bwMode="auto">
          <a:xfrm>
            <a:off x="1828800" y="1955800"/>
            <a:ext cx="125505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on Johnson P</a:t>
            </a:r>
            <a:endParaRPr lang="en-US" dirty="0">
              <a:latin typeface="Times"/>
            </a:endParaRPr>
          </a:p>
        </p:txBody>
      </p:sp>
      <p:sp>
        <p:nvSpPr>
          <p:cNvPr id="87053" name="Rectangle 13"/>
          <p:cNvSpPr>
            <a:spLocks noChangeArrowheads="1"/>
          </p:cNvSpPr>
          <p:nvPr/>
        </p:nvSpPr>
        <p:spPr bwMode="auto">
          <a:xfrm>
            <a:off x="3048000" y="1955800"/>
            <a:ext cx="10351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r</a:t>
            </a:r>
            <a:endParaRPr lang="en-US" dirty="0">
              <a:latin typeface="Times"/>
            </a:endParaRPr>
          </a:p>
        </p:txBody>
      </p:sp>
      <p:sp>
        <p:nvSpPr>
          <p:cNvPr id="87054" name="Rectangle 14"/>
          <p:cNvSpPr>
            <a:spLocks noChangeArrowheads="1"/>
          </p:cNvSpPr>
          <p:nvPr/>
        </p:nvSpPr>
        <p:spPr bwMode="auto">
          <a:xfrm>
            <a:off x="3133725" y="1955800"/>
            <a:ext cx="23175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ob</a:t>
            </a:r>
            <a:endParaRPr lang="en-US" dirty="0">
              <a:latin typeface="Times"/>
            </a:endParaRPr>
          </a:p>
        </p:txBody>
      </p:sp>
      <p:sp>
        <p:nvSpPr>
          <p:cNvPr id="87055" name="Rectangle 15"/>
          <p:cNvSpPr>
            <a:spLocks noChangeArrowheads="1"/>
          </p:cNvSpPr>
          <p:nvPr/>
        </p:nvSpPr>
        <p:spPr bwMode="auto">
          <a:xfrm>
            <a:off x="3348038" y="1955800"/>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l</a:t>
            </a:r>
            <a:endParaRPr lang="en-US" dirty="0">
              <a:latin typeface="Times"/>
            </a:endParaRPr>
          </a:p>
        </p:txBody>
      </p:sp>
      <p:sp>
        <p:nvSpPr>
          <p:cNvPr id="87056" name="Rectangle 16"/>
          <p:cNvSpPr>
            <a:spLocks noChangeArrowheads="1"/>
          </p:cNvSpPr>
          <p:nvPr/>
        </p:nvSpPr>
        <p:spPr bwMode="auto">
          <a:xfrm>
            <a:off x="3408363" y="1955800"/>
            <a:ext cx="540462"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em</a:t>
            </a:r>
            <a:r>
              <a:rPr lang="en-US" sz="1700" i="1" dirty="0">
                <a:solidFill>
                  <a:srgbClr val="000000"/>
                </a:solidFill>
                <a:latin typeface="Times"/>
              </a:rPr>
              <a:t> So</a:t>
            </a:r>
            <a:endParaRPr lang="en-US" dirty="0">
              <a:latin typeface="Times"/>
            </a:endParaRPr>
          </a:p>
        </p:txBody>
      </p:sp>
      <p:sp>
        <p:nvSpPr>
          <p:cNvPr id="87057" name="Rectangle 17"/>
          <p:cNvSpPr>
            <a:spLocks noChangeArrowheads="1"/>
          </p:cNvSpPr>
          <p:nvPr/>
        </p:nvSpPr>
        <p:spPr bwMode="auto">
          <a:xfrm>
            <a:off x="3922713" y="1955800"/>
            <a:ext cx="18046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lv</a:t>
            </a:r>
            <a:endParaRPr lang="en-US" dirty="0">
              <a:latin typeface="Times"/>
            </a:endParaRPr>
          </a:p>
        </p:txBody>
      </p:sp>
      <p:sp>
        <p:nvSpPr>
          <p:cNvPr id="87058" name="Rectangle 18"/>
          <p:cNvSpPr>
            <a:spLocks noChangeArrowheads="1"/>
          </p:cNvSpPr>
          <p:nvPr/>
        </p:nvSpPr>
        <p:spPr bwMode="auto">
          <a:xfrm>
            <a:off x="4081463" y="1955800"/>
            <a:ext cx="29587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ing</a:t>
            </a:r>
            <a:endParaRPr lang="en-US" dirty="0">
              <a:latin typeface="Times"/>
            </a:endParaRPr>
          </a:p>
        </p:txBody>
      </p:sp>
      <p:sp>
        <p:nvSpPr>
          <p:cNvPr id="87059" name="Rectangle 19"/>
          <p:cNvSpPr>
            <a:spLocks noChangeArrowheads="1"/>
          </p:cNvSpPr>
          <p:nvPr/>
        </p:nvSpPr>
        <p:spPr bwMode="auto">
          <a:xfrm>
            <a:off x="4352925" y="1955800"/>
            <a:ext cx="15481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I</a:t>
            </a:r>
            <a:endParaRPr lang="en-US" dirty="0">
              <a:latin typeface="Times"/>
            </a:endParaRPr>
          </a:p>
        </p:txBody>
      </p:sp>
      <p:sp>
        <p:nvSpPr>
          <p:cNvPr id="87060" name="Rectangle 20"/>
          <p:cNvSpPr>
            <a:spLocks noChangeArrowheads="1"/>
          </p:cNvSpPr>
          <p:nvPr/>
        </p:nvSpPr>
        <p:spPr bwMode="auto">
          <a:xfrm>
            <a:off x="4481513" y="1955800"/>
            <a:ext cx="436944"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nven</a:t>
            </a:r>
            <a:endParaRPr lang="en-US" dirty="0">
              <a:latin typeface="Times"/>
            </a:endParaRPr>
          </a:p>
        </p:txBody>
      </p:sp>
      <p:sp>
        <p:nvSpPr>
          <p:cNvPr id="87061" name="Rectangle 21"/>
          <p:cNvSpPr>
            <a:spLocks noChangeArrowheads="1"/>
          </p:cNvSpPr>
          <p:nvPr/>
        </p:nvSpPr>
        <p:spPr bwMode="auto">
          <a:xfrm>
            <a:off x="4884738" y="1955800"/>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a:t>
            </a:r>
            <a:endParaRPr lang="en-US" dirty="0">
              <a:latin typeface="Times"/>
            </a:endParaRPr>
          </a:p>
        </p:txBody>
      </p:sp>
      <p:sp>
        <p:nvSpPr>
          <p:cNvPr id="87062" name="Rectangle 22"/>
          <p:cNvSpPr>
            <a:spLocks noChangeArrowheads="1"/>
          </p:cNvSpPr>
          <p:nvPr/>
        </p:nvSpPr>
        <p:spPr bwMode="auto">
          <a:xfrm>
            <a:off x="4945063" y="1955800"/>
            <a:ext cx="21893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or</a:t>
            </a:r>
            <a:endParaRPr lang="en-US" dirty="0">
              <a:latin typeface="Times"/>
            </a:endParaRPr>
          </a:p>
        </p:txBody>
      </p:sp>
      <p:sp>
        <p:nvSpPr>
          <p:cNvPr id="87063" name="Rectangle 23"/>
          <p:cNvSpPr>
            <a:spLocks noChangeArrowheads="1"/>
          </p:cNvSpPr>
          <p:nvPr/>
        </p:nvSpPr>
        <p:spPr bwMode="auto">
          <a:xfrm>
            <a:off x="5133975" y="1955800"/>
            <a:ext cx="11634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y</a:t>
            </a:r>
            <a:endParaRPr lang="en-US" dirty="0">
              <a:latin typeface="Times"/>
            </a:endParaRPr>
          </a:p>
        </p:txBody>
      </p:sp>
      <p:sp>
        <p:nvSpPr>
          <p:cNvPr id="87064" name="Rectangle 24"/>
          <p:cNvSpPr>
            <a:spLocks noChangeArrowheads="1"/>
          </p:cNvSpPr>
          <p:nvPr/>
        </p:nvSpPr>
        <p:spPr bwMode="auto">
          <a:xfrm>
            <a:off x="5232400" y="195580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a:t>
            </a:r>
            <a:endParaRPr lang="en-US" dirty="0">
              <a:latin typeface="Times"/>
            </a:endParaRPr>
          </a:p>
        </p:txBody>
      </p:sp>
      <p:sp>
        <p:nvSpPr>
          <p:cNvPr id="87065" name="Rectangle 25"/>
          <p:cNvSpPr>
            <a:spLocks noChangeArrowheads="1"/>
          </p:cNvSpPr>
          <p:nvPr/>
        </p:nvSpPr>
        <p:spPr bwMode="auto">
          <a:xfrm>
            <a:off x="5283200" y="1955800"/>
            <a:ext cx="115416"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f</a:t>
            </a:r>
            <a:endParaRPr lang="en-US" dirty="0">
              <a:latin typeface="Times"/>
            </a:endParaRPr>
          </a:p>
        </p:txBody>
      </p:sp>
      <p:sp>
        <p:nvSpPr>
          <p:cNvPr id="87066" name="Rectangle 26"/>
          <p:cNvSpPr>
            <a:spLocks noChangeArrowheads="1"/>
          </p:cNvSpPr>
          <p:nvPr/>
        </p:nvSpPr>
        <p:spPr bwMode="auto">
          <a:xfrm>
            <a:off x="5343525" y="1955800"/>
            <a:ext cx="21893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or</a:t>
            </a:r>
            <a:endParaRPr lang="en-US" dirty="0">
              <a:latin typeface="Times"/>
            </a:endParaRPr>
          </a:p>
        </p:txBody>
      </p:sp>
      <p:sp>
        <p:nvSpPr>
          <p:cNvPr id="87067" name="Rectangle 27"/>
          <p:cNvSpPr>
            <a:spLocks noChangeArrowheads="1"/>
          </p:cNvSpPr>
          <p:nvPr/>
        </p:nvSpPr>
        <p:spPr bwMode="auto">
          <a:xfrm>
            <a:off x="5532438" y="195580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a:t>
            </a:r>
            <a:endParaRPr lang="en-US" dirty="0">
              <a:latin typeface="Times"/>
            </a:endParaRPr>
          </a:p>
        </p:txBody>
      </p:sp>
      <p:sp>
        <p:nvSpPr>
          <p:cNvPr id="87068" name="Rectangle 28"/>
          <p:cNvSpPr>
            <a:spLocks noChangeArrowheads="1"/>
          </p:cNvSpPr>
          <p:nvPr/>
        </p:nvSpPr>
        <p:spPr bwMode="auto">
          <a:xfrm>
            <a:off x="5588000" y="1955800"/>
            <a:ext cx="1291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S</a:t>
            </a:r>
            <a:endParaRPr lang="en-US" dirty="0">
              <a:latin typeface="Times"/>
            </a:endParaRPr>
          </a:p>
        </p:txBody>
      </p:sp>
      <p:sp>
        <p:nvSpPr>
          <p:cNvPr id="87069" name="Rectangle 29"/>
          <p:cNvSpPr>
            <a:spLocks noChangeArrowheads="1"/>
          </p:cNvSpPr>
          <p:nvPr/>
        </p:nvSpPr>
        <p:spPr bwMode="auto">
          <a:xfrm>
            <a:off x="5695950" y="1955800"/>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a:t>
            </a:r>
            <a:endParaRPr lang="en-US" dirty="0">
              <a:latin typeface="Times"/>
            </a:endParaRPr>
          </a:p>
        </p:txBody>
      </p:sp>
      <p:sp>
        <p:nvSpPr>
          <p:cNvPr id="87070" name="Rectangle 30"/>
          <p:cNvSpPr>
            <a:spLocks noChangeArrowheads="1"/>
          </p:cNvSpPr>
          <p:nvPr/>
        </p:nvSpPr>
        <p:spPr bwMode="auto">
          <a:xfrm>
            <a:off x="5756275" y="1955800"/>
            <a:ext cx="44976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uden</a:t>
            </a:r>
            <a:endParaRPr lang="en-US" dirty="0">
              <a:latin typeface="Times"/>
            </a:endParaRPr>
          </a:p>
        </p:txBody>
      </p:sp>
      <p:sp>
        <p:nvSpPr>
          <p:cNvPr id="87071" name="Rectangle 31"/>
          <p:cNvSpPr>
            <a:spLocks noChangeArrowheads="1"/>
          </p:cNvSpPr>
          <p:nvPr/>
        </p:nvSpPr>
        <p:spPr bwMode="auto">
          <a:xfrm>
            <a:off x="6172200" y="1955800"/>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a:t>
            </a:r>
            <a:endParaRPr lang="en-US" dirty="0">
              <a:latin typeface="Times"/>
            </a:endParaRPr>
          </a:p>
        </p:txBody>
      </p:sp>
      <p:sp>
        <p:nvSpPr>
          <p:cNvPr id="87072" name="Rectangle 32"/>
          <p:cNvSpPr>
            <a:spLocks noChangeArrowheads="1"/>
          </p:cNvSpPr>
          <p:nvPr/>
        </p:nvSpPr>
        <p:spPr bwMode="auto">
          <a:xfrm>
            <a:off x="6232525" y="1955800"/>
            <a:ext cx="9859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s</a:t>
            </a:r>
            <a:endParaRPr lang="en-US" dirty="0">
              <a:latin typeface="Times"/>
            </a:endParaRPr>
          </a:p>
        </p:txBody>
      </p:sp>
      <p:sp>
        <p:nvSpPr>
          <p:cNvPr id="87073" name="Rectangle 33"/>
          <p:cNvSpPr>
            <a:spLocks noChangeArrowheads="1"/>
          </p:cNvSpPr>
          <p:nvPr/>
        </p:nvSpPr>
        <p:spPr bwMode="auto">
          <a:xfrm>
            <a:off x="6313488" y="195580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a:t>
            </a:r>
            <a:endParaRPr lang="en-US" dirty="0">
              <a:latin typeface="Times"/>
            </a:endParaRPr>
          </a:p>
        </p:txBody>
      </p:sp>
      <p:sp>
        <p:nvSpPr>
          <p:cNvPr id="87074" name="Rectangle 34"/>
          <p:cNvSpPr>
            <a:spLocks noChangeArrowheads="1"/>
          </p:cNvSpPr>
          <p:nvPr/>
        </p:nvSpPr>
        <p:spPr bwMode="auto">
          <a:xfrm>
            <a:off x="6369050" y="1955800"/>
            <a:ext cx="21893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W</a:t>
            </a:r>
            <a:endParaRPr lang="en-US" dirty="0">
              <a:latin typeface="Times"/>
            </a:endParaRPr>
          </a:p>
        </p:txBody>
      </p:sp>
      <p:sp>
        <p:nvSpPr>
          <p:cNvPr id="87075" name="Rectangle 35"/>
          <p:cNvSpPr>
            <a:spLocks noChangeArrowheads="1"/>
          </p:cNvSpPr>
          <p:nvPr/>
        </p:nvSpPr>
        <p:spPr bwMode="auto">
          <a:xfrm>
            <a:off x="6545263" y="1955800"/>
            <a:ext cx="14199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it</a:t>
            </a:r>
            <a:endParaRPr lang="en-US" dirty="0">
              <a:latin typeface="Times"/>
            </a:endParaRPr>
          </a:p>
        </p:txBody>
      </p:sp>
      <p:sp>
        <p:nvSpPr>
          <p:cNvPr id="87076" name="Rectangle 36"/>
          <p:cNvSpPr>
            <a:spLocks noChangeArrowheads="1"/>
          </p:cNvSpPr>
          <p:nvPr/>
        </p:nvSpPr>
        <p:spPr bwMode="auto">
          <a:xfrm>
            <a:off x="6665913" y="1955800"/>
            <a:ext cx="1291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h</a:t>
            </a:r>
            <a:endParaRPr lang="en-US" dirty="0">
              <a:latin typeface="Times"/>
            </a:endParaRPr>
          </a:p>
        </p:txBody>
      </p:sp>
      <p:sp>
        <p:nvSpPr>
          <p:cNvPr id="87077" name="Rectangle 37"/>
          <p:cNvSpPr>
            <a:spLocks noChangeArrowheads="1"/>
          </p:cNvSpPr>
          <p:nvPr/>
        </p:nvSpPr>
        <p:spPr bwMode="auto">
          <a:xfrm>
            <a:off x="6772275" y="195580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a:t>
            </a:r>
            <a:endParaRPr lang="en-US" dirty="0">
              <a:latin typeface="Times"/>
            </a:endParaRPr>
          </a:p>
        </p:txBody>
      </p:sp>
      <p:sp>
        <p:nvSpPr>
          <p:cNvPr id="87078" name="Rectangle 38"/>
          <p:cNvSpPr>
            <a:spLocks noChangeArrowheads="1"/>
          </p:cNvSpPr>
          <p:nvPr/>
        </p:nvSpPr>
        <p:spPr bwMode="auto">
          <a:xfrm>
            <a:off x="6829425" y="1955800"/>
            <a:ext cx="38545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and </a:t>
            </a:r>
            <a:endParaRPr lang="en-US" dirty="0">
              <a:latin typeface="Times"/>
            </a:endParaRPr>
          </a:p>
        </p:txBody>
      </p:sp>
      <p:sp>
        <p:nvSpPr>
          <p:cNvPr id="87079" name="Rectangle 39"/>
          <p:cNvSpPr>
            <a:spLocks noChangeArrowheads="1"/>
          </p:cNvSpPr>
          <p:nvPr/>
        </p:nvSpPr>
        <p:spPr bwMode="auto">
          <a:xfrm>
            <a:off x="7202488" y="1955800"/>
            <a:ext cx="30870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Wit</a:t>
            </a:r>
            <a:endParaRPr lang="en-US" dirty="0">
              <a:latin typeface="Times"/>
            </a:endParaRPr>
          </a:p>
        </p:txBody>
      </p:sp>
      <p:sp>
        <p:nvSpPr>
          <p:cNvPr id="87080" name="Rectangle 40"/>
          <p:cNvSpPr>
            <a:spLocks noChangeArrowheads="1"/>
          </p:cNvSpPr>
          <p:nvPr/>
        </p:nvSpPr>
        <p:spPr bwMode="auto">
          <a:xfrm>
            <a:off x="7502525" y="1955800"/>
            <a:ext cx="34717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hou</a:t>
            </a:r>
            <a:endParaRPr lang="en-US" dirty="0">
              <a:latin typeface="Times"/>
            </a:endParaRPr>
          </a:p>
        </p:txBody>
      </p:sp>
      <p:sp>
        <p:nvSpPr>
          <p:cNvPr id="87081" name="Rectangle 41"/>
          <p:cNvSpPr>
            <a:spLocks noChangeArrowheads="1"/>
          </p:cNvSpPr>
          <p:nvPr/>
        </p:nvSpPr>
        <p:spPr bwMode="auto">
          <a:xfrm>
            <a:off x="7824788" y="1955800"/>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a:t>
            </a:r>
            <a:endParaRPr lang="en-US" dirty="0">
              <a:latin typeface="Times"/>
            </a:endParaRPr>
          </a:p>
        </p:txBody>
      </p:sp>
      <p:sp>
        <p:nvSpPr>
          <p:cNvPr id="87082" name="Rectangle 42"/>
          <p:cNvSpPr>
            <a:spLocks noChangeArrowheads="1"/>
          </p:cNvSpPr>
          <p:nvPr/>
        </p:nvSpPr>
        <p:spPr bwMode="auto">
          <a:xfrm>
            <a:off x="712788" y="2200275"/>
            <a:ext cx="38564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Con</a:t>
            </a:r>
            <a:endParaRPr lang="en-US" dirty="0">
              <a:latin typeface="Times"/>
            </a:endParaRPr>
          </a:p>
        </p:txBody>
      </p:sp>
      <p:sp>
        <p:nvSpPr>
          <p:cNvPr id="87083" name="Rectangle 43"/>
          <p:cNvSpPr>
            <a:spLocks noChangeArrowheads="1"/>
          </p:cNvSpPr>
          <p:nvPr/>
        </p:nvSpPr>
        <p:spPr bwMode="auto">
          <a:xfrm>
            <a:off x="1068388" y="2200275"/>
            <a:ext cx="208046"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fli</a:t>
            </a:r>
            <a:endParaRPr lang="en-US" dirty="0">
              <a:latin typeface="Times"/>
            </a:endParaRPr>
          </a:p>
        </p:txBody>
      </p:sp>
      <p:sp>
        <p:nvSpPr>
          <p:cNvPr id="87084" name="Rectangle 44"/>
          <p:cNvSpPr>
            <a:spLocks noChangeArrowheads="1"/>
          </p:cNvSpPr>
          <p:nvPr/>
        </p:nvSpPr>
        <p:spPr bwMode="auto">
          <a:xfrm>
            <a:off x="1249363" y="2200275"/>
            <a:ext cx="11051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c</a:t>
            </a:r>
            <a:endParaRPr lang="en-US" dirty="0">
              <a:latin typeface="Times"/>
            </a:endParaRPr>
          </a:p>
        </p:txBody>
      </p:sp>
      <p:sp>
        <p:nvSpPr>
          <p:cNvPr id="87085" name="Rectangle 45"/>
          <p:cNvSpPr>
            <a:spLocks noChangeArrowheads="1"/>
          </p:cNvSpPr>
          <p:nvPr/>
        </p:nvSpPr>
        <p:spPr bwMode="auto">
          <a:xfrm>
            <a:off x="1343025" y="2200275"/>
            <a:ext cx="11901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 </a:t>
            </a:r>
            <a:endParaRPr lang="en-US" dirty="0">
              <a:latin typeface="Times"/>
            </a:endParaRPr>
          </a:p>
        </p:txBody>
      </p:sp>
      <p:sp>
        <p:nvSpPr>
          <p:cNvPr id="87086" name="Rectangle 46"/>
          <p:cNvSpPr>
            <a:spLocks noChangeArrowheads="1"/>
          </p:cNvSpPr>
          <p:nvPr/>
        </p:nvSpPr>
        <p:spPr bwMode="auto">
          <a:xfrm>
            <a:off x="1458913" y="2200275"/>
            <a:ext cx="24368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Re</a:t>
            </a:r>
            <a:endParaRPr lang="en-US" dirty="0">
              <a:latin typeface="Times"/>
            </a:endParaRPr>
          </a:p>
        </p:txBody>
      </p:sp>
      <p:sp>
        <p:nvSpPr>
          <p:cNvPr id="87087" name="Rectangle 47"/>
          <p:cNvSpPr>
            <a:spLocks noChangeArrowheads="1"/>
          </p:cNvSpPr>
          <p:nvPr/>
        </p:nvSpPr>
        <p:spPr bwMode="auto">
          <a:xfrm>
            <a:off x="1682750" y="2200275"/>
            <a:ext cx="9859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s</a:t>
            </a:r>
            <a:endParaRPr lang="en-US" dirty="0">
              <a:latin typeface="Times"/>
            </a:endParaRPr>
          </a:p>
        </p:txBody>
      </p:sp>
      <p:sp>
        <p:nvSpPr>
          <p:cNvPr id="87088" name="Rectangle 48"/>
          <p:cNvSpPr>
            <a:spLocks noChangeArrowheads="1"/>
          </p:cNvSpPr>
          <p:nvPr/>
        </p:nvSpPr>
        <p:spPr bwMode="auto">
          <a:xfrm>
            <a:off x="1768475" y="2200275"/>
            <a:ext cx="12275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o</a:t>
            </a:r>
            <a:endParaRPr lang="en-US" dirty="0">
              <a:latin typeface="Times"/>
            </a:endParaRPr>
          </a:p>
        </p:txBody>
      </p:sp>
      <p:sp>
        <p:nvSpPr>
          <p:cNvPr id="87089" name="Rectangle 49"/>
          <p:cNvSpPr>
            <a:spLocks noChangeArrowheads="1"/>
          </p:cNvSpPr>
          <p:nvPr/>
        </p:nvSpPr>
        <p:spPr bwMode="auto">
          <a:xfrm>
            <a:off x="1876425" y="2200275"/>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l</a:t>
            </a:r>
            <a:endParaRPr lang="en-US" dirty="0">
              <a:latin typeface="Times"/>
            </a:endParaRPr>
          </a:p>
        </p:txBody>
      </p:sp>
      <p:sp>
        <p:nvSpPr>
          <p:cNvPr id="87090" name="Rectangle 50"/>
          <p:cNvSpPr>
            <a:spLocks noChangeArrowheads="1"/>
          </p:cNvSpPr>
          <p:nvPr/>
        </p:nvSpPr>
        <p:spPr bwMode="auto">
          <a:xfrm>
            <a:off x="1936750" y="2200275"/>
            <a:ext cx="1291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u</a:t>
            </a:r>
            <a:endParaRPr lang="en-US" dirty="0">
              <a:latin typeface="Times"/>
            </a:endParaRPr>
          </a:p>
        </p:txBody>
      </p:sp>
      <p:sp>
        <p:nvSpPr>
          <p:cNvPr id="87091" name="Rectangle 51"/>
          <p:cNvSpPr>
            <a:spLocks noChangeArrowheads="1"/>
          </p:cNvSpPr>
          <p:nvPr/>
        </p:nvSpPr>
        <p:spPr bwMode="auto">
          <a:xfrm>
            <a:off x="2043113" y="2200275"/>
            <a:ext cx="7787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t</a:t>
            </a:r>
            <a:endParaRPr lang="en-US" dirty="0">
              <a:latin typeface="Times"/>
            </a:endParaRPr>
          </a:p>
        </p:txBody>
      </p:sp>
      <p:sp>
        <p:nvSpPr>
          <p:cNvPr id="87092" name="Rectangle 52"/>
          <p:cNvSpPr>
            <a:spLocks noChangeArrowheads="1"/>
          </p:cNvSpPr>
          <p:nvPr/>
        </p:nvSpPr>
        <p:spPr bwMode="auto">
          <a:xfrm>
            <a:off x="2103438" y="2200275"/>
            <a:ext cx="29587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ion</a:t>
            </a:r>
            <a:endParaRPr lang="en-US" dirty="0">
              <a:latin typeface="Times"/>
            </a:endParaRPr>
          </a:p>
        </p:txBody>
      </p:sp>
      <p:sp>
        <p:nvSpPr>
          <p:cNvPr id="87093" name="Rectangle 53"/>
          <p:cNvSpPr>
            <a:spLocks noChangeArrowheads="1"/>
          </p:cNvSpPr>
          <p:nvPr/>
        </p:nvSpPr>
        <p:spPr bwMode="auto">
          <a:xfrm>
            <a:off x="2373313" y="2200275"/>
            <a:ext cx="19328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 T</a:t>
            </a:r>
            <a:endParaRPr lang="en-US" dirty="0">
              <a:latin typeface="Times"/>
            </a:endParaRPr>
          </a:p>
        </p:txBody>
      </p:sp>
      <p:sp>
        <p:nvSpPr>
          <p:cNvPr id="87094" name="Rectangle 54"/>
          <p:cNvSpPr>
            <a:spLocks noChangeArrowheads="1"/>
          </p:cNvSpPr>
          <p:nvPr/>
        </p:nvSpPr>
        <p:spPr bwMode="auto">
          <a:xfrm>
            <a:off x="2549525" y="2200275"/>
            <a:ext cx="20759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ra</a:t>
            </a:r>
            <a:endParaRPr lang="en-US" dirty="0">
              <a:latin typeface="Times"/>
            </a:endParaRPr>
          </a:p>
        </p:txBody>
      </p:sp>
      <p:sp>
        <p:nvSpPr>
          <p:cNvPr id="87095" name="Rectangle 55"/>
          <p:cNvSpPr>
            <a:spLocks noChangeArrowheads="1"/>
          </p:cNvSpPr>
          <p:nvPr/>
        </p:nvSpPr>
        <p:spPr bwMode="auto">
          <a:xfrm>
            <a:off x="2738438" y="2200275"/>
            <a:ext cx="7432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i</a:t>
            </a:r>
            <a:endParaRPr lang="en-US" dirty="0">
              <a:latin typeface="Times"/>
            </a:endParaRPr>
          </a:p>
        </p:txBody>
      </p:sp>
      <p:sp>
        <p:nvSpPr>
          <p:cNvPr id="87096" name="Rectangle 56"/>
          <p:cNvSpPr>
            <a:spLocks noChangeArrowheads="1"/>
          </p:cNvSpPr>
          <p:nvPr/>
        </p:nvSpPr>
        <p:spPr bwMode="auto">
          <a:xfrm>
            <a:off x="2798763" y="2200275"/>
            <a:ext cx="1291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n</a:t>
            </a:r>
            <a:endParaRPr lang="en-US" dirty="0">
              <a:latin typeface="Times"/>
            </a:endParaRPr>
          </a:p>
        </p:txBody>
      </p:sp>
      <p:sp>
        <p:nvSpPr>
          <p:cNvPr id="87097" name="Rectangle 57"/>
          <p:cNvSpPr>
            <a:spLocks noChangeArrowheads="1"/>
          </p:cNvSpPr>
          <p:nvPr/>
        </p:nvSpPr>
        <p:spPr bwMode="auto">
          <a:xfrm>
            <a:off x="2906713" y="2200275"/>
            <a:ext cx="7432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i</a:t>
            </a:r>
            <a:endParaRPr lang="en-US" dirty="0">
              <a:latin typeface="Times"/>
            </a:endParaRPr>
          </a:p>
        </p:txBody>
      </p:sp>
      <p:sp>
        <p:nvSpPr>
          <p:cNvPr id="87098" name="Rectangle 58"/>
          <p:cNvSpPr>
            <a:spLocks noChangeArrowheads="1"/>
          </p:cNvSpPr>
          <p:nvPr/>
        </p:nvSpPr>
        <p:spPr bwMode="auto">
          <a:xfrm>
            <a:off x="2965450" y="2200275"/>
            <a:ext cx="24458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err="1">
                <a:solidFill>
                  <a:srgbClr val="000000"/>
                </a:solidFill>
                <a:latin typeface="Times"/>
              </a:rPr>
              <a:t>ng</a:t>
            </a:r>
            <a:endParaRPr lang="en-US" dirty="0">
              <a:latin typeface="Times"/>
            </a:endParaRPr>
          </a:p>
        </p:txBody>
      </p:sp>
      <p:sp>
        <p:nvSpPr>
          <p:cNvPr id="87099" name="Rectangle 59"/>
          <p:cNvSpPr>
            <a:spLocks noChangeArrowheads="1"/>
          </p:cNvSpPr>
          <p:nvPr/>
        </p:nvSpPr>
        <p:spPr bwMode="auto">
          <a:xfrm>
            <a:off x="3181350" y="2200275"/>
            <a:ext cx="6825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i="1" dirty="0">
                <a:solidFill>
                  <a:srgbClr val="000000"/>
                </a:solidFill>
                <a:latin typeface="Times"/>
              </a:rPr>
              <a:t>.</a:t>
            </a:r>
            <a:endParaRPr lang="en-US" dirty="0">
              <a:latin typeface="Times"/>
            </a:endParaRPr>
          </a:p>
        </p:txBody>
      </p:sp>
      <p:sp>
        <p:nvSpPr>
          <p:cNvPr id="87100" name="Rectangle 60"/>
          <p:cNvSpPr>
            <a:spLocks noChangeArrowheads="1"/>
          </p:cNvSpPr>
          <p:nvPr/>
        </p:nvSpPr>
        <p:spPr bwMode="auto">
          <a:xfrm>
            <a:off x="3433763" y="2868613"/>
            <a:ext cx="73096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Pre-Test</a:t>
            </a:r>
            <a:endParaRPr lang="en-US" dirty="0">
              <a:latin typeface="Times"/>
            </a:endParaRPr>
          </a:p>
        </p:txBody>
      </p:sp>
      <p:sp>
        <p:nvSpPr>
          <p:cNvPr id="87101" name="Rectangle 61"/>
          <p:cNvSpPr>
            <a:spLocks noChangeArrowheads="1"/>
          </p:cNvSpPr>
          <p:nvPr/>
        </p:nvSpPr>
        <p:spPr bwMode="auto">
          <a:xfrm>
            <a:off x="3529013" y="3117850"/>
            <a:ext cx="15743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N</a:t>
            </a:r>
            <a:endParaRPr lang="en-US" dirty="0">
              <a:latin typeface="Times"/>
            </a:endParaRPr>
          </a:p>
        </p:txBody>
      </p:sp>
      <p:sp>
        <p:nvSpPr>
          <p:cNvPr id="87102" name="Rectangle 62"/>
          <p:cNvSpPr>
            <a:spLocks noChangeArrowheads="1"/>
          </p:cNvSpPr>
          <p:nvPr/>
        </p:nvSpPr>
        <p:spPr bwMode="auto">
          <a:xfrm>
            <a:off x="3683000" y="311785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7103" name="Rectangle 63"/>
          <p:cNvSpPr>
            <a:spLocks noChangeArrowheads="1"/>
          </p:cNvSpPr>
          <p:nvPr/>
        </p:nvSpPr>
        <p:spPr bwMode="auto">
          <a:xfrm>
            <a:off x="3738563" y="3117850"/>
            <a:ext cx="13577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a:t>
            </a:r>
            <a:endParaRPr lang="en-US" dirty="0">
              <a:latin typeface="Times"/>
            </a:endParaRPr>
          </a:p>
        </p:txBody>
      </p:sp>
      <p:sp>
        <p:nvSpPr>
          <p:cNvPr id="87104" name="Rectangle 64"/>
          <p:cNvSpPr>
            <a:spLocks noChangeArrowheads="1"/>
          </p:cNvSpPr>
          <p:nvPr/>
        </p:nvSpPr>
        <p:spPr bwMode="auto">
          <a:xfrm>
            <a:off x="3859213" y="311785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7105" name="Rectangle 65"/>
          <p:cNvSpPr>
            <a:spLocks noChangeArrowheads="1"/>
          </p:cNvSpPr>
          <p:nvPr/>
        </p:nvSpPr>
        <p:spPr bwMode="auto">
          <a:xfrm>
            <a:off x="3910013" y="3117850"/>
            <a:ext cx="21800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36</a:t>
            </a:r>
            <a:endParaRPr lang="en-US" dirty="0">
              <a:latin typeface="Times"/>
            </a:endParaRPr>
          </a:p>
        </p:txBody>
      </p:sp>
      <p:sp>
        <p:nvSpPr>
          <p:cNvPr id="87106" name="Rectangle 66"/>
          <p:cNvSpPr>
            <a:spLocks noChangeArrowheads="1"/>
          </p:cNvSpPr>
          <p:nvPr/>
        </p:nvSpPr>
        <p:spPr bwMode="auto">
          <a:xfrm>
            <a:off x="5688013" y="2868613"/>
            <a:ext cx="80837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Post-Test</a:t>
            </a:r>
            <a:endParaRPr lang="en-US" dirty="0">
              <a:latin typeface="Times"/>
            </a:endParaRPr>
          </a:p>
        </p:txBody>
      </p:sp>
      <p:sp>
        <p:nvSpPr>
          <p:cNvPr id="87107" name="Rectangle 67"/>
          <p:cNvSpPr>
            <a:spLocks noChangeArrowheads="1"/>
          </p:cNvSpPr>
          <p:nvPr/>
        </p:nvSpPr>
        <p:spPr bwMode="auto">
          <a:xfrm>
            <a:off x="5845175" y="3117850"/>
            <a:ext cx="15743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N</a:t>
            </a:r>
            <a:endParaRPr lang="en-US" dirty="0">
              <a:latin typeface="Times"/>
            </a:endParaRPr>
          </a:p>
        </p:txBody>
      </p:sp>
      <p:sp>
        <p:nvSpPr>
          <p:cNvPr id="87108" name="Rectangle 68"/>
          <p:cNvSpPr>
            <a:spLocks noChangeArrowheads="1"/>
          </p:cNvSpPr>
          <p:nvPr/>
        </p:nvSpPr>
        <p:spPr bwMode="auto">
          <a:xfrm>
            <a:off x="6000750" y="311785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7109" name="Rectangle 69"/>
          <p:cNvSpPr>
            <a:spLocks noChangeArrowheads="1"/>
          </p:cNvSpPr>
          <p:nvPr/>
        </p:nvSpPr>
        <p:spPr bwMode="auto">
          <a:xfrm>
            <a:off x="6056313" y="3117850"/>
            <a:ext cx="13577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a:t>
            </a:r>
            <a:endParaRPr lang="en-US" dirty="0">
              <a:latin typeface="Times"/>
            </a:endParaRPr>
          </a:p>
        </p:txBody>
      </p:sp>
      <p:sp>
        <p:nvSpPr>
          <p:cNvPr id="87110" name="Rectangle 70"/>
          <p:cNvSpPr>
            <a:spLocks noChangeArrowheads="1"/>
          </p:cNvSpPr>
          <p:nvPr/>
        </p:nvSpPr>
        <p:spPr bwMode="auto">
          <a:xfrm>
            <a:off x="6176963" y="3117850"/>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7111" name="Rectangle 71"/>
          <p:cNvSpPr>
            <a:spLocks noChangeArrowheads="1"/>
          </p:cNvSpPr>
          <p:nvPr/>
        </p:nvSpPr>
        <p:spPr bwMode="auto">
          <a:xfrm>
            <a:off x="6227763" y="3117850"/>
            <a:ext cx="21800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36</a:t>
            </a:r>
            <a:endParaRPr lang="en-US" dirty="0">
              <a:latin typeface="Times"/>
            </a:endParaRPr>
          </a:p>
        </p:txBody>
      </p:sp>
      <p:sp>
        <p:nvSpPr>
          <p:cNvPr id="87112" name="Rectangle 72"/>
          <p:cNvSpPr>
            <a:spLocks noChangeArrowheads="1"/>
          </p:cNvSpPr>
          <p:nvPr/>
        </p:nvSpPr>
        <p:spPr bwMode="auto">
          <a:xfrm>
            <a:off x="2600325" y="2743200"/>
            <a:ext cx="50800"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7113" name="Rectangle 73"/>
          <p:cNvSpPr>
            <a:spLocks noChangeArrowheads="1"/>
          </p:cNvSpPr>
          <p:nvPr/>
        </p:nvSpPr>
        <p:spPr bwMode="auto">
          <a:xfrm>
            <a:off x="2651125" y="2743200"/>
            <a:ext cx="4763"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7114" name="Rectangle 74"/>
          <p:cNvSpPr>
            <a:spLocks noChangeArrowheads="1"/>
          </p:cNvSpPr>
          <p:nvPr/>
        </p:nvSpPr>
        <p:spPr bwMode="auto">
          <a:xfrm>
            <a:off x="2655888" y="2743200"/>
            <a:ext cx="98425"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7115" name="Rectangle 75"/>
          <p:cNvSpPr>
            <a:spLocks noChangeArrowheads="1"/>
          </p:cNvSpPr>
          <p:nvPr/>
        </p:nvSpPr>
        <p:spPr bwMode="auto">
          <a:xfrm>
            <a:off x="2754313" y="2743200"/>
            <a:ext cx="4762"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7116" name="Rectangle 76"/>
          <p:cNvSpPr>
            <a:spLocks noChangeArrowheads="1"/>
          </p:cNvSpPr>
          <p:nvPr/>
        </p:nvSpPr>
        <p:spPr bwMode="auto">
          <a:xfrm>
            <a:off x="2759075" y="2743200"/>
            <a:ext cx="2128838"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7117" name="Rectangle 77"/>
          <p:cNvSpPr>
            <a:spLocks noChangeArrowheads="1"/>
          </p:cNvSpPr>
          <p:nvPr/>
        </p:nvSpPr>
        <p:spPr bwMode="auto">
          <a:xfrm>
            <a:off x="4887913" y="2743200"/>
            <a:ext cx="3175"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7118" name="Rectangle 78"/>
          <p:cNvSpPr>
            <a:spLocks noChangeArrowheads="1"/>
          </p:cNvSpPr>
          <p:nvPr/>
        </p:nvSpPr>
        <p:spPr bwMode="auto">
          <a:xfrm>
            <a:off x="4891088" y="2743200"/>
            <a:ext cx="317500"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7119" name="Rectangle 79"/>
          <p:cNvSpPr>
            <a:spLocks noChangeArrowheads="1"/>
          </p:cNvSpPr>
          <p:nvPr/>
        </p:nvSpPr>
        <p:spPr bwMode="auto">
          <a:xfrm>
            <a:off x="5208588" y="2743200"/>
            <a:ext cx="4762"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7120" name="Rectangle 80"/>
          <p:cNvSpPr>
            <a:spLocks noChangeArrowheads="1"/>
          </p:cNvSpPr>
          <p:nvPr/>
        </p:nvSpPr>
        <p:spPr bwMode="auto">
          <a:xfrm>
            <a:off x="5213350" y="2743200"/>
            <a:ext cx="158750"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7121" name="Rectangle 81"/>
          <p:cNvSpPr>
            <a:spLocks noChangeArrowheads="1"/>
          </p:cNvSpPr>
          <p:nvPr/>
        </p:nvSpPr>
        <p:spPr bwMode="auto">
          <a:xfrm>
            <a:off x="5372100" y="2743200"/>
            <a:ext cx="4763"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7122" name="Rectangle 82"/>
          <p:cNvSpPr>
            <a:spLocks noChangeArrowheads="1"/>
          </p:cNvSpPr>
          <p:nvPr/>
        </p:nvSpPr>
        <p:spPr bwMode="auto">
          <a:xfrm>
            <a:off x="5376863" y="2743200"/>
            <a:ext cx="1524000" cy="4763"/>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a:endParaRPr>
          </a:p>
        </p:txBody>
      </p:sp>
      <p:sp>
        <p:nvSpPr>
          <p:cNvPr id="87123" name="Rectangle 83"/>
          <p:cNvSpPr>
            <a:spLocks noChangeArrowheads="1"/>
          </p:cNvSpPr>
          <p:nvPr/>
        </p:nvSpPr>
        <p:spPr bwMode="auto">
          <a:xfrm>
            <a:off x="1408113" y="3533775"/>
            <a:ext cx="193844"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M</a:t>
            </a:r>
            <a:endParaRPr lang="en-US" dirty="0">
              <a:latin typeface="Times"/>
            </a:endParaRPr>
          </a:p>
        </p:txBody>
      </p:sp>
      <p:sp>
        <p:nvSpPr>
          <p:cNvPr id="87124" name="Rectangle 84"/>
          <p:cNvSpPr>
            <a:spLocks noChangeArrowheads="1"/>
          </p:cNvSpPr>
          <p:nvPr/>
        </p:nvSpPr>
        <p:spPr bwMode="auto">
          <a:xfrm>
            <a:off x="1597025" y="3533775"/>
            <a:ext cx="9676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e</a:t>
            </a:r>
            <a:endParaRPr lang="en-US" dirty="0">
              <a:latin typeface="Times"/>
            </a:endParaRPr>
          </a:p>
        </p:txBody>
      </p:sp>
      <p:sp>
        <p:nvSpPr>
          <p:cNvPr id="87125" name="Rectangle 85"/>
          <p:cNvSpPr>
            <a:spLocks noChangeArrowheads="1"/>
          </p:cNvSpPr>
          <p:nvPr/>
        </p:nvSpPr>
        <p:spPr bwMode="auto">
          <a:xfrm>
            <a:off x="1695450" y="3533775"/>
            <a:ext cx="2057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an</a:t>
            </a:r>
            <a:endParaRPr lang="en-US" dirty="0">
              <a:latin typeface="Times"/>
            </a:endParaRPr>
          </a:p>
        </p:txBody>
      </p:sp>
      <p:sp>
        <p:nvSpPr>
          <p:cNvPr id="87126" name="Rectangle 86"/>
          <p:cNvSpPr>
            <a:spLocks noChangeArrowheads="1"/>
          </p:cNvSpPr>
          <p:nvPr/>
        </p:nvSpPr>
        <p:spPr bwMode="auto">
          <a:xfrm>
            <a:off x="1516063" y="3783013"/>
            <a:ext cx="121246"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S</a:t>
            </a:r>
            <a:endParaRPr lang="en-US" dirty="0">
              <a:latin typeface="Times"/>
            </a:endParaRPr>
          </a:p>
        </p:txBody>
      </p:sp>
      <p:sp>
        <p:nvSpPr>
          <p:cNvPr id="87127" name="Rectangle 87"/>
          <p:cNvSpPr>
            <a:spLocks noChangeArrowheads="1"/>
          </p:cNvSpPr>
          <p:nvPr/>
        </p:nvSpPr>
        <p:spPr bwMode="auto">
          <a:xfrm>
            <a:off x="1635125" y="3783013"/>
            <a:ext cx="15743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D</a:t>
            </a:r>
            <a:endParaRPr lang="en-US" dirty="0">
              <a:latin typeface="Times"/>
            </a:endParaRPr>
          </a:p>
        </p:txBody>
      </p:sp>
      <p:sp>
        <p:nvSpPr>
          <p:cNvPr id="87128" name="Rectangle 88"/>
          <p:cNvSpPr>
            <a:spLocks noChangeArrowheads="1"/>
          </p:cNvSpPr>
          <p:nvPr/>
        </p:nvSpPr>
        <p:spPr bwMode="auto">
          <a:xfrm>
            <a:off x="3584575" y="3533775"/>
            <a:ext cx="230832"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74</a:t>
            </a:r>
            <a:endParaRPr lang="en-US" dirty="0">
              <a:latin typeface="Times"/>
            </a:endParaRPr>
          </a:p>
        </p:txBody>
      </p:sp>
      <p:sp>
        <p:nvSpPr>
          <p:cNvPr id="87129" name="Rectangle 89"/>
          <p:cNvSpPr>
            <a:spLocks noChangeArrowheads="1"/>
          </p:cNvSpPr>
          <p:nvPr/>
        </p:nvSpPr>
        <p:spPr bwMode="auto">
          <a:xfrm>
            <a:off x="3798888" y="3533775"/>
            <a:ext cx="54502"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a:t>
            </a:r>
            <a:endParaRPr lang="en-US" dirty="0">
              <a:latin typeface="Times"/>
            </a:endParaRPr>
          </a:p>
        </p:txBody>
      </p:sp>
      <p:sp>
        <p:nvSpPr>
          <p:cNvPr id="87130" name="Rectangle 90"/>
          <p:cNvSpPr>
            <a:spLocks noChangeArrowheads="1"/>
          </p:cNvSpPr>
          <p:nvPr/>
        </p:nvSpPr>
        <p:spPr bwMode="auto">
          <a:xfrm>
            <a:off x="3854450" y="3533775"/>
            <a:ext cx="21800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61</a:t>
            </a:r>
            <a:endParaRPr lang="en-US" dirty="0">
              <a:latin typeface="Times"/>
            </a:endParaRPr>
          </a:p>
        </p:txBody>
      </p:sp>
      <p:sp>
        <p:nvSpPr>
          <p:cNvPr id="87131" name="Rectangle 91"/>
          <p:cNvSpPr>
            <a:spLocks noChangeArrowheads="1"/>
          </p:cNvSpPr>
          <p:nvPr/>
        </p:nvSpPr>
        <p:spPr bwMode="auto">
          <a:xfrm>
            <a:off x="3614738" y="3783013"/>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7132" name="Rectangle 92"/>
          <p:cNvSpPr>
            <a:spLocks noChangeArrowheads="1"/>
          </p:cNvSpPr>
          <p:nvPr/>
        </p:nvSpPr>
        <p:spPr bwMode="auto">
          <a:xfrm>
            <a:off x="3594100" y="3783013"/>
            <a:ext cx="490519"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13.35</a:t>
            </a:r>
            <a:endParaRPr lang="en-US" dirty="0">
              <a:latin typeface="Times"/>
            </a:endParaRPr>
          </a:p>
        </p:txBody>
      </p:sp>
      <p:sp>
        <p:nvSpPr>
          <p:cNvPr id="87133" name="Rectangle 93"/>
          <p:cNvSpPr>
            <a:spLocks noChangeArrowheads="1"/>
          </p:cNvSpPr>
          <p:nvPr/>
        </p:nvSpPr>
        <p:spPr bwMode="auto">
          <a:xfrm>
            <a:off x="5849938" y="3533775"/>
            <a:ext cx="21800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82</a:t>
            </a:r>
            <a:endParaRPr lang="en-US" dirty="0">
              <a:latin typeface="Times"/>
            </a:endParaRPr>
          </a:p>
        </p:txBody>
      </p:sp>
      <p:sp>
        <p:nvSpPr>
          <p:cNvPr id="87134" name="Rectangle 94"/>
          <p:cNvSpPr>
            <a:spLocks noChangeArrowheads="1"/>
          </p:cNvSpPr>
          <p:nvPr/>
        </p:nvSpPr>
        <p:spPr bwMode="auto">
          <a:xfrm>
            <a:off x="6064250" y="3533775"/>
            <a:ext cx="54502"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a:t>
            </a:r>
            <a:endParaRPr lang="en-US" dirty="0">
              <a:latin typeface="Times"/>
            </a:endParaRPr>
          </a:p>
        </p:txBody>
      </p:sp>
      <p:sp>
        <p:nvSpPr>
          <p:cNvPr id="87135" name="Rectangle 95"/>
          <p:cNvSpPr>
            <a:spLocks noChangeArrowheads="1"/>
          </p:cNvSpPr>
          <p:nvPr/>
        </p:nvSpPr>
        <p:spPr bwMode="auto">
          <a:xfrm>
            <a:off x="6119813" y="3533775"/>
            <a:ext cx="327013"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61*</a:t>
            </a:r>
            <a:endParaRPr lang="en-US" dirty="0">
              <a:latin typeface="Times"/>
            </a:endParaRPr>
          </a:p>
        </p:txBody>
      </p:sp>
      <p:sp>
        <p:nvSpPr>
          <p:cNvPr id="87136" name="Rectangle 96"/>
          <p:cNvSpPr>
            <a:spLocks noChangeArrowheads="1"/>
          </p:cNvSpPr>
          <p:nvPr/>
        </p:nvSpPr>
        <p:spPr bwMode="auto">
          <a:xfrm>
            <a:off x="5932488" y="3783013"/>
            <a:ext cx="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 </a:t>
            </a:r>
            <a:endParaRPr lang="en-US" dirty="0">
              <a:latin typeface="Times"/>
            </a:endParaRPr>
          </a:p>
        </p:txBody>
      </p:sp>
      <p:sp>
        <p:nvSpPr>
          <p:cNvPr id="87137" name="Rectangle 97"/>
          <p:cNvSpPr>
            <a:spLocks noChangeArrowheads="1"/>
          </p:cNvSpPr>
          <p:nvPr/>
        </p:nvSpPr>
        <p:spPr bwMode="auto">
          <a:xfrm>
            <a:off x="5835650" y="3783013"/>
            <a:ext cx="482535"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700" dirty="0">
                <a:solidFill>
                  <a:srgbClr val="000000"/>
                </a:solidFill>
                <a:latin typeface="Times"/>
              </a:rPr>
              <a:t>11.85</a:t>
            </a:r>
            <a:endParaRPr lang="en-US" dirty="0">
              <a:latin typeface="Times"/>
            </a:endParaRPr>
          </a:p>
        </p:txBody>
      </p:sp>
      <p:sp>
        <p:nvSpPr>
          <p:cNvPr id="87138" name="Rectangle 98"/>
          <p:cNvSpPr>
            <a:spLocks noChangeArrowheads="1"/>
          </p:cNvSpPr>
          <p:nvPr/>
        </p:nvSpPr>
        <p:spPr bwMode="auto">
          <a:xfrm>
            <a:off x="712788" y="4114800"/>
            <a:ext cx="89768"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a:t>
            </a:r>
            <a:endParaRPr lang="en-US" dirty="0">
              <a:latin typeface="Times"/>
            </a:endParaRPr>
          </a:p>
        </p:txBody>
      </p:sp>
      <p:sp>
        <p:nvSpPr>
          <p:cNvPr id="87139" name="Rectangle 99"/>
          <p:cNvSpPr>
            <a:spLocks noChangeArrowheads="1"/>
          </p:cNvSpPr>
          <p:nvPr/>
        </p:nvSpPr>
        <p:spPr bwMode="auto">
          <a:xfrm>
            <a:off x="803275" y="4113213"/>
            <a:ext cx="14613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 = </a:t>
            </a:r>
            <a:endParaRPr lang="en-US" dirty="0">
              <a:latin typeface="Times"/>
            </a:endParaRPr>
          </a:p>
        </p:txBody>
      </p:sp>
      <p:sp>
        <p:nvSpPr>
          <p:cNvPr id="87140" name="Rectangle 100"/>
          <p:cNvSpPr>
            <a:spLocks noChangeArrowheads="1"/>
          </p:cNvSpPr>
          <p:nvPr/>
        </p:nvSpPr>
        <p:spPr bwMode="auto">
          <a:xfrm>
            <a:off x="987425" y="4113213"/>
            <a:ext cx="11541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i="1" dirty="0">
                <a:solidFill>
                  <a:srgbClr val="000000"/>
                </a:solidFill>
                <a:latin typeface="Times"/>
              </a:rPr>
              <a:t>p</a:t>
            </a:r>
            <a:endParaRPr lang="en-US" dirty="0">
              <a:latin typeface="Times"/>
            </a:endParaRPr>
          </a:p>
        </p:txBody>
      </p:sp>
      <p:sp>
        <p:nvSpPr>
          <p:cNvPr id="87141" name="Rectangle 101"/>
          <p:cNvSpPr>
            <a:spLocks noChangeArrowheads="1"/>
          </p:cNvSpPr>
          <p:nvPr/>
        </p:nvSpPr>
        <p:spPr bwMode="auto">
          <a:xfrm>
            <a:off x="1077913" y="4113213"/>
            <a:ext cx="153888"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 &lt;</a:t>
            </a:r>
            <a:endParaRPr lang="en-US" dirty="0">
              <a:latin typeface="Times"/>
            </a:endParaRPr>
          </a:p>
        </p:txBody>
      </p:sp>
      <p:sp>
        <p:nvSpPr>
          <p:cNvPr id="87142" name="Rectangle 102"/>
          <p:cNvSpPr>
            <a:spLocks noChangeArrowheads="1"/>
          </p:cNvSpPr>
          <p:nvPr/>
        </p:nvSpPr>
        <p:spPr bwMode="auto">
          <a:xfrm>
            <a:off x="1219200" y="4113213"/>
            <a:ext cx="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 </a:t>
            </a:r>
            <a:endParaRPr lang="en-US" dirty="0">
              <a:latin typeface="Times"/>
            </a:endParaRPr>
          </a:p>
        </p:txBody>
      </p:sp>
      <p:sp>
        <p:nvSpPr>
          <p:cNvPr id="87143" name="Rectangle 103"/>
          <p:cNvSpPr>
            <a:spLocks noChangeArrowheads="1"/>
          </p:cNvSpPr>
          <p:nvPr/>
        </p:nvSpPr>
        <p:spPr bwMode="auto">
          <a:xfrm>
            <a:off x="1266825" y="4113213"/>
            <a:ext cx="134652"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.0</a:t>
            </a:r>
            <a:endParaRPr lang="en-US" dirty="0">
              <a:latin typeface="Times"/>
            </a:endParaRPr>
          </a:p>
        </p:txBody>
      </p:sp>
      <p:sp>
        <p:nvSpPr>
          <p:cNvPr id="87144" name="Rectangle 104"/>
          <p:cNvSpPr>
            <a:spLocks noChangeArrowheads="1"/>
          </p:cNvSpPr>
          <p:nvPr/>
        </p:nvSpPr>
        <p:spPr bwMode="auto">
          <a:xfrm>
            <a:off x="1395413" y="4113213"/>
            <a:ext cx="89768"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Times"/>
              </a:rPr>
              <a:t>1</a:t>
            </a:r>
            <a:endParaRPr lang="en-US" dirty="0">
              <a:latin typeface="Times"/>
            </a:endParaRPr>
          </a:p>
        </p:txBody>
      </p:sp>
      <p:sp>
        <p:nvSpPr>
          <p:cNvPr id="87145" name="Line 107"/>
          <p:cNvSpPr>
            <a:spLocks noChangeShapeType="1"/>
          </p:cNvSpPr>
          <p:nvPr/>
        </p:nvSpPr>
        <p:spPr bwMode="auto">
          <a:xfrm>
            <a:off x="692150" y="4060825"/>
            <a:ext cx="6249988"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87146" name="Line 108"/>
          <p:cNvSpPr>
            <a:spLocks noChangeShapeType="1"/>
          </p:cNvSpPr>
          <p:nvPr/>
        </p:nvSpPr>
        <p:spPr bwMode="auto">
          <a:xfrm>
            <a:off x="687388" y="3435350"/>
            <a:ext cx="6249987"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Times"/>
            </a:endParaRPr>
          </a:p>
        </p:txBody>
      </p:sp>
      <p:sp>
        <p:nvSpPr>
          <p:cNvPr id="87147" name="TextBox 111"/>
          <p:cNvSpPr txBox="1">
            <a:spLocks noChangeArrowheads="1"/>
          </p:cNvSpPr>
          <p:nvPr/>
        </p:nvSpPr>
        <p:spPr bwMode="auto">
          <a:xfrm>
            <a:off x="1447800" y="4876800"/>
            <a:ext cx="84582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Difference in means: 74.61 - 82.61= -8</a:t>
            </a:r>
          </a:p>
        </p:txBody>
      </p:sp>
      <p:sp>
        <p:nvSpPr>
          <p:cNvPr id="87148" name="TextBox 112"/>
          <p:cNvSpPr txBox="1">
            <a:spLocks noChangeArrowheads="1"/>
          </p:cNvSpPr>
          <p:nvPr/>
        </p:nvSpPr>
        <p:spPr bwMode="auto">
          <a:xfrm>
            <a:off x="1447800" y="5410200"/>
            <a:ext cx="76962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Average standard deviation: (13.35 + 11.85)/2 = 12.6</a:t>
            </a:r>
          </a:p>
        </p:txBody>
      </p:sp>
      <p:sp>
        <p:nvSpPr>
          <p:cNvPr id="87149" name="TextBox 113"/>
          <p:cNvSpPr txBox="1">
            <a:spLocks noChangeArrowheads="1"/>
          </p:cNvSpPr>
          <p:nvPr/>
        </p:nvSpPr>
        <p:spPr bwMode="auto">
          <a:xfrm>
            <a:off x="1447800" y="5943600"/>
            <a:ext cx="67056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Practical significance: -8/12.6 = -.63</a:t>
            </a:r>
          </a:p>
        </p:txBody>
      </p:sp>
      <p:sp>
        <p:nvSpPr>
          <p:cNvPr id="87150" name="Rectangle 114"/>
          <p:cNvSpPr>
            <a:spLocks noChangeArrowheads="1"/>
          </p:cNvSpPr>
          <p:nvPr/>
        </p:nvSpPr>
        <p:spPr bwMode="auto">
          <a:xfrm>
            <a:off x="838200" y="4648200"/>
            <a:ext cx="6858000" cy="19812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dirty="0">
              <a:latin typeface="Times"/>
            </a:endParaRPr>
          </a:p>
        </p:txBody>
      </p:sp>
      <p:sp>
        <p:nvSpPr>
          <p:cNvPr id="116" name="TextBox 115"/>
          <p:cNvSpPr txBox="1"/>
          <p:nvPr/>
        </p:nvSpPr>
        <p:spPr>
          <a:xfrm>
            <a:off x="3048000" y="2514600"/>
            <a:ext cx="5029200" cy="1754327"/>
          </a:xfrm>
          <a:prstGeom prst="rect">
            <a:avLst/>
          </a:prstGeom>
          <a:solidFill>
            <a:schemeClr val="bg1"/>
          </a:solidFill>
          <a:ln>
            <a:solidFill>
              <a:schemeClr val="tx1"/>
            </a:solidFill>
          </a:ln>
        </p:spPr>
        <p:txBody>
          <a:bodyPr lIns="274320">
            <a:spAutoFit/>
          </a:bodyPr>
          <a:lstStyle/>
          <a:p>
            <a:pPr>
              <a:defRPr/>
            </a:pPr>
            <a:endParaRPr lang="en-US" dirty="0">
              <a:latin typeface="Times"/>
              <a:ea typeface="ＭＳ Ｐゴシック" charset="-128"/>
              <a:cs typeface="ＭＳ Ｐゴシック" charset="-128"/>
            </a:endParaRPr>
          </a:p>
          <a:p>
            <a:pPr>
              <a:defRPr/>
            </a:pPr>
            <a:r>
              <a:rPr lang="en-US" dirty="0">
                <a:solidFill>
                  <a:srgbClr val="FF0000"/>
                </a:solidFill>
                <a:latin typeface="Times"/>
                <a:ea typeface="ＭＳ Ｐゴシック" charset="-128"/>
                <a:cs typeface="ＭＳ Ｐゴシック" charset="-128"/>
              </a:rPr>
              <a:t>Only report practical significance if the mean differences are statistically significant to begin with.</a:t>
            </a:r>
          </a:p>
          <a:p>
            <a:pPr>
              <a:defRPr/>
            </a:pPr>
            <a:endParaRPr lang="en-US" dirty="0">
              <a:ln>
                <a:solidFill>
                  <a:schemeClr val="tx1"/>
                </a:solidFill>
              </a:ln>
              <a:latin typeface="Times"/>
              <a:ea typeface="ＭＳ Ｐゴシック" charset="-128"/>
              <a:cs typeface="ＭＳ Ｐゴシック" charset="-128"/>
            </a:endParaRPr>
          </a:p>
          <a:p>
            <a:pPr>
              <a:defRPr/>
            </a:pPr>
            <a:endParaRPr lang="en-US" dirty="0">
              <a:latin typeface="Times"/>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fld id="{61694E1E-219A-A444-A241-FDE36A2374EE}" type="slidenum">
              <a:rPr lang="en-US" smtClean="0"/>
              <a:t>63</a:t>
            </a:fld>
            <a:endParaRPr lang="en-US"/>
          </a:p>
        </p:txBody>
      </p:sp>
    </p:spTree>
    <p:extLst>
      <p:ext uri="{BB962C8B-B14F-4D97-AF65-F5344CB8AC3E}">
        <p14:creationId xmlns:p14="http://schemas.microsoft.com/office/powerpoint/2010/main" val="3324927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Effect Size</a:t>
            </a:r>
          </a:p>
        </p:txBody>
      </p:sp>
      <p:sp>
        <p:nvSpPr>
          <p:cNvPr id="4" name="Content Placeholder 3"/>
          <p:cNvSpPr>
            <a:spLocks noGrp="1"/>
          </p:cNvSpPr>
          <p:nvPr>
            <p:ph idx="1"/>
          </p:nvPr>
        </p:nvSpPr>
        <p:spPr/>
        <p:txBody>
          <a:bodyPr/>
          <a:lstStyle/>
          <a:p>
            <a:r>
              <a:rPr lang="en-US" dirty="0"/>
              <a:t>Compute the effect size in the </a:t>
            </a:r>
            <a:r>
              <a:rPr lang="en-US" dirty="0" err="1"/>
              <a:t>Pinecrest</a:t>
            </a:r>
            <a:r>
              <a:rPr lang="en-US" dirty="0"/>
              <a:t> College data: Language score by gender</a:t>
            </a:r>
          </a:p>
        </p:txBody>
      </p:sp>
      <p:sp>
        <p:nvSpPr>
          <p:cNvPr id="2" name="Slide Number Placeholder 1"/>
          <p:cNvSpPr>
            <a:spLocks noGrp="1"/>
          </p:cNvSpPr>
          <p:nvPr>
            <p:ph type="sldNum" sz="quarter" idx="12"/>
          </p:nvPr>
        </p:nvSpPr>
        <p:spPr/>
        <p:txBody>
          <a:bodyPr/>
          <a:lstStyle/>
          <a:p>
            <a:fld id="{61694E1E-219A-A444-A241-FDE36A2374EE}" type="slidenum">
              <a:rPr lang="en-US" smtClean="0"/>
              <a:t>64</a:t>
            </a:fld>
            <a:endParaRPr lang="en-US"/>
          </a:p>
        </p:txBody>
      </p:sp>
    </p:spTree>
    <p:extLst>
      <p:ext uri="{BB962C8B-B14F-4D97-AF65-F5344CB8AC3E}">
        <p14:creationId xmlns:p14="http://schemas.microsoft.com/office/powerpoint/2010/main" val="1107219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1699951" y="855765"/>
            <a:ext cx="5886249" cy="4321604"/>
            <a:chOff x="1369051" y="2031303"/>
            <a:chExt cx="6405825" cy="3709801"/>
          </a:xfrm>
        </p:grpSpPr>
        <p:cxnSp>
          <p:nvCxnSpPr>
            <p:cNvPr id="16" name="Straight Connector 15"/>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cxnSp>
        <p:nvCxnSpPr>
          <p:cNvPr id="20" name="Straight Connector 19"/>
          <p:cNvCxnSpPr/>
          <p:nvPr/>
        </p:nvCxnSpPr>
        <p:spPr>
          <a:xfrm>
            <a:off x="5772439" y="1467567"/>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6" name="Group 5"/>
          <p:cNvGrpSpPr/>
          <p:nvPr/>
        </p:nvGrpSpPr>
        <p:grpSpPr>
          <a:xfrm>
            <a:off x="5915457" y="1125150"/>
            <a:ext cx="3170809" cy="568539"/>
            <a:chOff x="5915457" y="1688886"/>
            <a:chExt cx="3170809" cy="568539"/>
          </a:xfrm>
        </p:grpSpPr>
        <p:sp>
          <p:nvSpPr>
            <p:cNvPr id="22" name="Text Box 9"/>
            <p:cNvSpPr txBox="1">
              <a:spLocks noChangeArrowheads="1"/>
            </p:cNvSpPr>
            <p:nvPr/>
          </p:nvSpPr>
          <p:spPr bwMode="auto">
            <a:xfrm>
              <a:off x="7167151" y="1688886"/>
              <a:ext cx="191911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Posttest Mean</a:t>
              </a:r>
            </a:p>
          </p:txBody>
        </p:sp>
        <p:sp>
          <p:nvSpPr>
            <p:cNvPr id="23" name="Line 10"/>
            <p:cNvSpPr>
              <a:spLocks noChangeShapeType="1"/>
            </p:cNvSpPr>
            <p:nvPr/>
          </p:nvSpPr>
          <p:spPr bwMode="auto">
            <a:xfrm flipH="1">
              <a:off x="5915457" y="2104385"/>
              <a:ext cx="1154566" cy="15304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 name="Group 1"/>
          <p:cNvGrpSpPr/>
          <p:nvPr/>
        </p:nvGrpSpPr>
        <p:grpSpPr>
          <a:xfrm>
            <a:off x="1516565" y="1052068"/>
            <a:ext cx="2979235" cy="641621"/>
            <a:chOff x="1516565" y="1052068"/>
            <a:chExt cx="2979235" cy="641621"/>
          </a:xfrm>
        </p:grpSpPr>
        <p:sp>
          <p:nvSpPr>
            <p:cNvPr id="25" name="Text Box 9"/>
            <p:cNvSpPr txBox="1">
              <a:spLocks noChangeArrowheads="1"/>
            </p:cNvSpPr>
            <p:nvPr/>
          </p:nvSpPr>
          <p:spPr bwMode="auto">
            <a:xfrm>
              <a:off x="1516565" y="1052068"/>
              <a:ext cx="179889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Pretest Mean</a:t>
              </a:r>
            </a:p>
          </p:txBody>
        </p:sp>
        <p:sp>
          <p:nvSpPr>
            <p:cNvPr id="26" name="Line 10"/>
            <p:cNvSpPr>
              <a:spLocks noChangeShapeType="1"/>
            </p:cNvSpPr>
            <p:nvPr/>
          </p:nvSpPr>
          <p:spPr bwMode="auto">
            <a:xfrm>
              <a:off x="3048000" y="1541289"/>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8" name="TextBox 7"/>
          <p:cNvSpPr txBox="1"/>
          <p:nvPr/>
        </p:nvSpPr>
        <p:spPr>
          <a:xfrm>
            <a:off x="609600" y="5247734"/>
            <a:ext cx="8112875" cy="369332"/>
          </a:xfrm>
          <a:prstGeom prst="rect">
            <a:avLst/>
          </a:prstGeom>
          <a:noFill/>
        </p:spPr>
        <p:txBody>
          <a:bodyPr wrap="square" rtlCol="0">
            <a:spAutoFit/>
          </a:bodyPr>
          <a:lstStyle/>
          <a:p>
            <a:r>
              <a:rPr lang="en-US" dirty="0"/>
              <a:t>Plot the second mean on the distribution</a:t>
            </a:r>
          </a:p>
        </p:txBody>
      </p:sp>
      <p:graphicFrame>
        <p:nvGraphicFramePr>
          <p:cNvPr id="27" name="Chart 26"/>
          <p:cNvGraphicFramePr>
            <a:graphicFrameLocks/>
          </p:cNvGraphicFramePr>
          <p:nvPr>
            <p:extLst>
              <p:ext uri="{D42A27DB-BD31-4B8C-83A1-F6EECF244321}">
                <p14:modId xmlns:p14="http://schemas.microsoft.com/office/powerpoint/2010/main" val="2110279920"/>
              </p:ext>
            </p:extLst>
          </p:nvPr>
        </p:nvGraphicFramePr>
        <p:xfrm>
          <a:off x="3589375" y="1500272"/>
          <a:ext cx="2114808" cy="3709801"/>
        </p:xfrm>
        <a:graphic>
          <a:graphicData uri="http://schemas.openxmlformats.org/drawingml/2006/chart">
            <c:chart xmlns:c="http://schemas.openxmlformats.org/drawingml/2006/chart" xmlns:r="http://schemas.openxmlformats.org/officeDocument/2006/relationships" r:id="rId2"/>
          </a:graphicData>
        </a:graphic>
      </p:graphicFrame>
      <p:sp>
        <p:nvSpPr>
          <p:cNvPr id="24" name="Title 6"/>
          <p:cNvSpPr txBox="1">
            <a:spLocks/>
          </p:cNvSpPr>
          <p:nvPr/>
        </p:nvSpPr>
        <p:spPr>
          <a:xfrm>
            <a:off x="451249" y="232325"/>
            <a:ext cx="8229600" cy="77223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Times"/>
                <a:ea typeface="+mj-ea"/>
                <a:cs typeface="+mj-cs"/>
              </a:defRPr>
            </a:lvl1pPr>
          </a:lstStyle>
          <a:p>
            <a:r>
              <a:rPr lang="en-US" sz="3600" dirty="0"/>
              <a:t>Sampling Distribution of the Mean</a:t>
            </a:r>
          </a:p>
        </p:txBody>
      </p:sp>
      <p:grpSp>
        <p:nvGrpSpPr>
          <p:cNvPr id="9" name="Group 8"/>
          <p:cNvGrpSpPr/>
          <p:nvPr/>
        </p:nvGrpSpPr>
        <p:grpSpPr>
          <a:xfrm>
            <a:off x="5771302" y="2603369"/>
            <a:ext cx="3083051" cy="2251833"/>
            <a:chOff x="5771302" y="2603369"/>
            <a:chExt cx="3083051" cy="2251833"/>
          </a:xfrm>
        </p:grpSpPr>
        <p:sp>
          <p:nvSpPr>
            <p:cNvPr id="5" name="Freeform 4"/>
            <p:cNvSpPr/>
            <p:nvPr/>
          </p:nvSpPr>
          <p:spPr>
            <a:xfrm>
              <a:off x="5771302" y="4309616"/>
              <a:ext cx="1828412" cy="545586"/>
            </a:xfrm>
            <a:custGeom>
              <a:avLst/>
              <a:gdLst>
                <a:gd name="connsiteX0" fmla="*/ 0 w 1814804"/>
                <a:gd name="connsiteY0" fmla="*/ 0 h 541050"/>
                <a:gd name="connsiteX1" fmla="*/ 116478 w 1814804"/>
                <a:gd name="connsiteY1" fmla="*/ 97689 h 541050"/>
                <a:gd name="connsiteX2" fmla="*/ 225441 w 1814804"/>
                <a:gd name="connsiteY2" fmla="*/ 176592 h 541050"/>
                <a:gd name="connsiteX3" fmla="*/ 368221 w 1814804"/>
                <a:gd name="connsiteY3" fmla="*/ 240466 h 541050"/>
                <a:gd name="connsiteX4" fmla="*/ 511000 w 1814804"/>
                <a:gd name="connsiteY4" fmla="*/ 285554 h 541050"/>
                <a:gd name="connsiteX5" fmla="*/ 661295 w 1814804"/>
                <a:gd name="connsiteY5" fmla="*/ 323127 h 541050"/>
                <a:gd name="connsiteX6" fmla="*/ 852920 w 1814804"/>
                <a:gd name="connsiteY6" fmla="*/ 360700 h 541050"/>
                <a:gd name="connsiteX7" fmla="*/ 1040788 w 1814804"/>
                <a:gd name="connsiteY7" fmla="*/ 375729 h 541050"/>
                <a:gd name="connsiteX8" fmla="*/ 1213626 w 1814804"/>
                <a:gd name="connsiteY8" fmla="*/ 390758 h 541050"/>
                <a:gd name="connsiteX9" fmla="*/ 1412766 w 1814804"/>
                <a:gd name="connsiteY9" fmla="*/ 398273 h 541050"/>
                <a:gd name="connsiteX10" fmla="*/ 1570575 w 1814804"/>
                <a:gd name="connsiteY10" fmla="*/ 402030 h 541050"/>
                <a:gd name="connsiteX11" fmla="*/ 1709597 w 1814804"/>
                <a:gd name="connsiteY11" fmla="*/ 402030 h 541050"/>
                <a:gd name="connsiteX12" fmla="*/ 1807289 w 1814804"/>
                <a:gd name="connsiteY12" fmla="*/ 394515 h 541050"/>
                <a:gd name="connsiteX13" fmla="*/ 1814804 w 1814804"/>
                <a:gd name="connsiteY13" fmla="*/ 541050 h 541050"/>
                <a:gd name="connsiteX14" fmla="*/ 0 w 1814804"/>
                <a:gd name="connsiteY14" fmla="*/ 541050 h 541050"/>
                <a:gd name="connsiteX15" fmla="*/ 0 w 1814804"/>
                <a:gd name="connsiteY15" fmla="*/ 541050 h 541050"/>
                <a:gd name="connsiteX0" fmla="*/ 0 w 1825431"/>
                <a:gd name="connsiteY0" fmla="*/ 0 h 541050"/>
                <a:gd name="connsiteX1" fmla="*/ 116478 w 1825431"/>
                <a:gd name="connsiteY1" fmla="*/ 97689 h 541050"/>
                <a:gd name="connsiteX2" fmla="*/ 225441 w 1825431"/>
                <a:gd name="connsiteY2" fmla="*/ 176592 h 541050"/>
                <a:gd name="connsiteX3" fmla="*/ 368221 w 1825431"/>
                <a:gd name="connsiteY3" fmla="*/ 240466 h 541050"/>
                <a:gd name="connsiteX4" fmla="*/ 511000 w 1825431"/>
                <a:gd name="connsiteY4" fmla="*/ 285554 h 541050"/>
                <a:gd name="connsiteX5" fmla="*/ 661295 w 1825431"/>
                <a:gd name="connsiteY5" fmla="*/ 323127 h 541050"/>
                <a:gd name="connsiteX6" fmla="*/ 852920 w 1825431"/>
                <a:gd name="connsiteY6" fmla="*/ 360700 h 541050"/>
                <a:gd name="connsiteX7" fmla="*/ 1040788 w 1825431"/>
                <a:gd name="connsiteY7" fmla="*/ 375729 h 541050"/>
                <a:gd name="connsiteX8" fmla="*/ 1213626 w 1825431"/>
                <a:gd name="connsiteY8" fmla="*/ 390758 h 541050"/>
                <a:gd name="connsiteX9" fmla="*/ 1412766 w 1825431"/>
                <a:gd name="connsiteY9" fmla="*/ 398273 h 541050"/>
                <a:gd name="connsiteX10" fmla="*/ 1570575 w 1825431"/>
                <a:gd name="connsiteY10" fmla="*/ 402030 h 541050"/>
                <a:gd name="connsiteX11" fmla="*/ 1709597 w 1825431"/>
                <a:gd name="connsiteY11" fmla="*/ 402030 h 541050"/>
                <a:gd name="connsiteX12" fmla="*/ 1825431 w 1825431"/>
                <a:gd name="connsiteY12" fmla="*/ 394515 h 541050"/>
                <a:gd name="connsiteX13" fmla="*/ 1814804 w 1825431"/>
                <a:gd name="connsiteY13" fmla="*/ 541050 h 541050"/>
                <a:gd name="connsiteX14" fmla="*/ 0 w 1825431"/>
                <a:gd name="connsiteY14" fmla="*/ 541050 h 541050"/>
                <a:gd name="connsiteX15" fmla="*/ 0 w 1825431"/>
                <a:gd name="connsiteY15" fmla="*/ 541050 h 541050"/>
                <a:gd name="connsiteX0" fmla="*/ 0 w 1842019"/>
                <a:gd name="connsiteY0" fmla="*/ 0 h 545586"/>
                <a:gd name="connsiteX1" fmla="*/ 116478 w 1842019"/>
                <a:gd name="connsiteY1" fmla="*/ 97689 h 545586"/>
                <a:gd name="connsiteX2" fmla="*/ 225441 w 1842019"/>
                <a:gd name="connsiteY2" fmla="*/ 176592 h 545586"/>
                <a:gd name="connsiteX3" fmla="*/ 368221 w 1842019"/>
                <a:gd name="connsiteY3" fmla="*/ 240466 h 545586"/>
                <a:gd name="connsiteX4" fmla="*/ 511000 w 1842019"/>
                <a:gd name="connsiteY4" fmla="*/ 285554 h 545586"/>
                <a:gd name="connsiteX5" fmla="*/ 661295 w 1842019"/>
                <a:gd name="connsiteY5" fmla="*/ 323127 h 545586"/>
                <a:gd name="connsiteX6" fmla="*/ 852920 w 1842019"/>
                <a:gd name="connsiteY6" fmla="*/ 360700 h 545586"/>
                <a:gd name="connsiteX7" fmla="*/ 1040788 w 1842019"/>
                <a:gd name="connsiteY7" fmla="*/ 375729 h 545586"/>
                <a:gd name="connsiteX8" fmla="*/ 1213626 w 1842019"/>
                <a:gd name="connsiteY8" fmla="*/ 390758 h 545586"/>
                <a:gd name="connsiteX9" fmla="*/ 1412766 w 1842019"/>
                <a:gd name="connsiteY9" fmla="*/ 398273 h 545586"/>
                <a:gd name="connsiteX10" fmla="*/ 1570575 w 1842019"/>
                <a:gd name="connsiteY10" fmla="*/ 402030 h 545586"/>
                <a:gd name="connsiteX11" fmla="*/ 1709597 w 1842019"/>
                <a:gd name="connsiteY11" fmla="*/ 402030 h 545586"/>
                <a:gd name="connsiteX12" fmla="*/ 1825431 w 1842019"/>
                <a:gd name="connsiteY12" fmla="*/ 394515 h 545586"/>
                <a:gd name="connsiteX13" fmla="*/ 1842019 w 1842019"/>
                <a:gd name="connsiteY13" fmla="*/ 545586 h 545586"/>
                <a:gd name="connsiteX14" fmla="*/ 0 w 1842019"/>
                <a:gd name="connsiteY14" fmla="*/ 541050 h 545586"/>
                <a:gd name="connsiteX15" fmla="*/ 0 w 1842019"/>
                <a:gd name="connsiteY15" fmla="*/ 541050 h 545586"/>
                <a:gd name="connsiteX0" fmla="*/ 0 w 1828412"/>
                <a:gd name="connsiteY0" fmla="*/ 0 h 545586"/>
                <a:gd name="connsiteX1" fmla="*/ 116478 w 1828412"/>
                <a:gd name="connsiteY1" fmla="*/ 97689 h 545586"/>
                <a:gd name="connsiteX2" fmla="*/ 225441 w 1828412"/>
                <a:gd name="connsiteY2" fmla="*/ 176592 h 545586"/>
                <a:gd name="connsiteX3" fmla="*/ 368221 w 1828412"/>
                <a:gd name="connsiteY3" fmla="*/ 240466 h 545586"/>
                <a:gd name="connsiteX4" fmla="*/ 511000 w 1828412"/>
                <a:gd name="connsiteY4" fmla="*/ 285554 h 545586"/>
                <a:gd name="connsiteX5" fmla="*/ 661295 w 1828412"/>
                <a:gd name="connsiteY5" fmla="*/ 323127 h 545586"/>
                <a:gd name="connsiteX6" fmla="*/ 852920 w 1828412"/>
                <a:gd name="connsiteY6" fmla="*/ 360700 h 545586"/>
                <a:gd name="connsiteX7" fmla="*/ 1040788 w 1828412"/>
                <a:gd name="connsiteY7" fmla="*/ 375729 h 545586"/>
                <a:gd name="connsiteX8" fmla="*/ 1213626 w 1828412"/>
                <a:gd name="connsiteY8" fmla="*/ 390758 h 545586"/>
                <a:gd name="connsiteX9" fmla="*/ 1412766 w 1828412"/>
                <a:gd name="connsiteY9" fmla="*/ 398273 h 545586"/>
                <a:gd name="connsiteX10" fmla="*/ 1570575 w 1828412"/>
                <a:gd name="connsiteY10" fmla="*/ 402030 h 545586"/>
                <a:gd name="connsiteX11" fmla="*/ 1709597 w 1828412"/>
                <a:gd name="connsiteY11" fmla="*/ 402030 h 545586"/>
                <a:gd name="connsiteX12" fmla="*/ 1825431 w 1828412"/>
                <a:gd name="connsiteY12" fmla="*/ 394515 h 545586"/>
                <a:gd name="connsiteX13" fmla="*/ 1828412 w 1828412"/>
                <a:gd name="connsiteY13" fmla="*/ 545586 h 545586"/>
                <a:gd name="connsiteX14" fmla="*/ 0 w 1828412"/>
                <a:gd name="connsiteY14" fmla="*/ 541050 h 545586"/>
                <a:gd name="connsiteX15" fmla="*/ 0 w 1828412"/>
                <a:gd name="connsiteY15" fmla="*/ 541050 h 5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28412" h="545586">
                  <a:moveTo>
                    <a:pt x="0" y="0"/>
                  </a:moveTo>
                  <a:lnTo>
                    <a:pt x="116478" y="97689"/>
                  </a:lnTo>
                  <a:lnTo>
                    <a:pt x="225441" y="176592"/>
                  </a:lnTo>
                  <a:lnTo>
                    <a:pt x="368221" y="240466"/>
                  </a:lnTo>
                  <a:lnTo>
                    <a:pt x="511000" y="285554"/>
                  </a:lnTo>
                  <a:lnTo>
                    <a:pt x="661295" y="323127"/>
                  </a:lnTo>
                  <a:lnTo>
                    <a:pt x="852920" y="360700"/>
                  </a:lnTo>
                  <a:lnTo>
                    <a:pt x="1040788" y="375729"/>
                  </a:lnTo>
                  <a:lnTo>
                    <a:pt x="1213626" y="390758"/>
                  </a:lnTo>
                  <a:lnTo>
                    <a:pt x="1412766" y="398273"/>
                  </a:lnTo>
                  <a:lnTo>
                    <a:pt x="1570575" y="402030"/>
                  </a:lnTo>
                  <a:lnTo>
                    <a:pt x="1709597" y="402030"/>
                  </a:lnTo>
                  <a:lnTo>
                    <a:pt x="1825431" y="394515"/>
                  </a:lnTo>
                  <a:cubicBezTo>
                    <a:pt x="1826425" y="444872"/>
                    <a:pt x="1827418" y="495229"/>
                    <a:pt x="1828412" y="545586"/>
                  </a:cubicBezTo>
                  <a:lnTo>
                    <a:pt x="0" y="541050"/>
                  </a:lnTo>
                  <a:lnTo>
                    <a:pt x="0" y="541050"/>
                  </a:lnTo>
                </a:path>
              </a:pathLst>
            </a:custGeom>
            <a:solidFill>
              <a:schemeClr val="tx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 name="TextBox 6"/>
            <p:cNvSpPr txBox="1"/>
            <p:nvPr/>
          </p:nvSpPr>
          <p:spPr>
            <a:xfrm>
              <a:off x="6156758" y="2603369"/>
              <a:ext cx="2697595" cy="1477328"/>
            </a:xfrm>
            <a:prstGeom prst="rect">
              <a:avLst/>
            </a:prstGeom>
            <a:noFill/>
          </p:spPr>
          <p:txBody>
            <a:bodyPr wrap="square" rtlCol="0">
              <a:spAutoFit/>
            </a:bodyPr>
            <a:lstStyle/>
            <a:p>
              <a:r>
                <a:rPr lang="en-US" dirty="0"/>
                <a:t>Figure out the probability that the second mean could have appeared randomly in the sampling distribution (</a:t>
              </a:r>
              <a:r>
                <a:rPr lang="en-US" i="1" dirty="0"/>
                <a:t>p</a:t>
              </a:r>
              <a:r>
                <a:rPr lang="en-US" dirty="0"/>
                <a:t> value).</a:t>
              </a:r>
            </a:p>
          </p:txBody>
        </p:sp>
        <p:sp>
          <p:nvSpPr>
            <p:cNvPr id="28" name="Line 10"/>
            <p:cNvSpPr>
              <a:spLocks noChangeShapeType="1"/>
            </p:cNvSpPr>
            <p:nvPr/>
          </p:nvSpPr>
          <p:spPr bwMode="auto">
            <a:xfrm flipH="1">
              <a:off x="6745652" y="4037151"/>
              <a:ext cx="467268" cy="588474"/>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4" name="Slide Number Placeholder 3"/>
          <p:cNvSpPr>
            <a:spLocks noGrp="1"/>
          </p:cNvSpPr>
          <p:nvPr>
            <p:ph type="sldNum" sz="quarter" idx="12"/>
          </p:nvPr>
        </p:nvSpPr>
        <p:spPr/>
        <p:txBody>
          <a:bodyPr/>
          <a:lstStyle/>
          <a:p>
            <a:fld id="{5956812E-8CF6-4042-9C95-AEEB181240A3}" type="slidenum">
              <a:rPr lang="en-US" smtClean="0"/>
              <a:t>7</a:t>
            </a:fld>
            <a:endParaRPr lang="en-US"/>
          </a:p>
        </p:txBody>
      </p:sp>
    </p:spTree>
    <p:extLst>
      <p:ext uri="{BB962C8B-B14F-4D97-AF65-F5344CB8AC3E}">
        <p14:creationId xmlns:p14="http://schemas.microsoft.com/office/powerpoint/2010/main" val="171300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1699951" y="855765"/>
            <a:ext cx="5886249" cy="4321604"/>
            <a:chOff x="1369051" y="2031303"/>
            <a:chExt cx="6405825" cy="3709801"/>
          </a:xfrm>
        </p:grpSpPr>
        <p:cxnSp>
          <p:nvCxnSpPr>
            <p:cNvPr id="16" name="Straight Connector 15"/>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cxnSp>
        <p:nvCxnSpPr>
          <p:cNvPr id="20" name="Straight Connector 19"/>
          <p:cNvCxnSpPr/>
          <p:nvPr/>
        </p:nvCxnSpPr>
        <p:spPr>
          <a:xfrm>
            <a:off x="5772439" y="1467567"/>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6" name="Group 5"/>
          <p:cNvGrpSpPr/>
          <p:nvPr/>
        </p:nvGrpSpPr>
        <p:grpSpPr>
          <a:xfrm>
            <a:off x="5915457" y="1125150"/>
            <a:ext cx="3170809" cy="568539"/>
            <a:chOff x="5915457" y="1688886"/>
            <a:chExt cx="3170809" cy="568539"/>
          </a:xfrm>
        </p:grpSpPr>
        <p:sp>
          <p:nvSpPr>
            <p:cNvPr id="22" name="Text Box 9"/>
            <p:cNvSpPr txBox="1">
              <a:spLocks noChangeArrowheads="1"/>
            </p:cNvSpPr>
            <p:nvPr/>
          </p:nvSpPr>
          <p:spPr bwMode="auto">
            <a:xfrm>
              <a:off x="7167151" y="1688886"/>
              <a:ext cx="191911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Posttest Mean</a:t>
              </a:r>
            </a:p>
          </p:txBody>
        </p:sp>
        <p:sp>
          <p:nvSpPr>
            <p:cNvPr id="23" name="Line 10"/>
            <p:cNvSpPr>
              <a:spLocks noChangeShapeType="1"/>
            </p:cNvSpPr>
            <p:nvPr/>
          </p:nvSpPr>
          <p:spPr bwMode="auto">
            <a:xfrm flipH="1">
              <a:off x="5915457" y="2104385"/>
              <a:ext cx="1154566" cy="15304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 name="Group 1"/>
          <p:cNvGrpSpPr/>
          <p:nvPr/>
        </p:nvGrpSpPr>
        <p:grpSpPr>
          <a:xfrm>
            <a:off x="1516565" y="1052068"/>
            <a:ext cx="2979235" cy="641621"/>
            <a:chOff x="1516565" y="1052068"/>
            <a:chExt cx="2979235" cy="641621"/>
          </a:xfrm>
        </p:grpSpPr>
        <p:sp>
          <p:nvSpPr>
            <p:cNvPr id="25" name="Text Box 9"/>
            <p:cNvSpPr txBox="1">
              <a:spLocks noChangeArrowheads="1"/>
            </p:cNvSpPr>
            <p:nvPr/>
          </p:nvSpPr>
          <p:spPr bwMode="auto">
            <a:xfrm>
              <a:off x="1516565" y="1052068"/>
              <a:ext cx="179889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Pretest Mean</a:t>
              </a:r>
            </a:p>
          </p:txBody>
        </p:sp>
        <p:sp>
          <p:nvSpPr>
            <p:cNvPr id="26" name="Line 10"/>
            <p:cNvSpPr>
              <a:spLocks noChangeShapeType="1"/>
            </p:cNvSpPr>
            <p:nvPr/>
          </p:nvSpPr>
          <p:spPr bwMode="auto">
            <a:xfrm>
              <a:off x="3048000" y="1541289"/>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8" name="TextBox 7"/>
          <p:cNvSpPr txBox="1"/>
          <p:nvPr/>
        </p:nvSpPr>
        <p:spPr>
          <a:xfrm>
            <a:off x="609600" y="5247734"/>
            <a:ext cx="8112875" cy="1200329"/>
          </a:xfrm>
          <a:prstGeom prst="rect">
            <a:avLst/>
          </a:prstGeom>
          <a:noFill/>
        </p:spPr>
        <p:txBody>
          <a:bodyPr wrap="square" rtlCol="0">
            <a:spAutoFit/>
          </a:bodyPr>
          <a:lstStyle/>
          <a:p>
            <a:r>
              <a:rPr lang="en-US" dirty="0"/>
              <a:t>If the second mean is likely to appear randomly in the distribution more than 5% of the time (.05) then we determine that our second mean is just a random occurrence within the population that the first mean represents. </a:t>
            </a:r>
          </a:p>
          <a:p>
            <a:r>
              <a:rPr lang="en-US" i="1" dirty="0"/>
              <a:t>Random occurrence is the best explanation of the difference in the means.</a:t>
            </a:r>
          </a:p>
        </p:txBody>
      </p:sp>
      <p:graphicFrame>
        <p:nvGraphicFramePr>
          <p:cNvPr id="27" name="Chart 26"/>
          <p:cNvGraphicFramePr>
            <a:graphicFrameLocks/>
          </p:cNvGraphicFramePr>
          <p:nvPr>
            <p:extLst>
              <p:ext uri="{D42A27DB-BD31-4B8C-83A1-F6EECF244321}">
                <p14:modId xmlns:p14="http://schemas.microsoft.com/office/powerpoint/2010/main" val="2110279920"/>
              </p:ext>
            </p:extLst>
          </p:nvPr>
        </p:nvGraphicFramePr>
        <p:xfrm>
          <a:off x="3589375" y="1500272"/>
          <a:ext cx="2114808" cy="3709801"/>
        </p:xfrm>
        <a:graphic>
          <a:graphicData uri="http://schemas.openxmlformats.org/drawingml/2006/chart">
            <c:chart xmlns:c="http://schemas.openxmlformats.org/drawingml/2006/chart" xmlns:r="http://schemas.openxmlformats.org/officeDocument/2006/relationships" r:id="rId2"/>
          </a:graphicData>
        </a:graphic>
      </p:graphicFrame>
      <p:sp>
        <p:nvSpPr>
          <p:cNvPr id="24" name="Title 6"/>
          <p:cNvSpPr txBox="1">
            <a:spLocks/>
          </p:cNvSpPr>
          <p:nvPr/>
        </p:nvSpPr>
        <p:spPr>
          <a:xfrm>
            <a:off x="451249" y="232325"/>
            <a:ext cx="8229600" cy="77223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Times"/>
                <a:ea typeface="+mj-ea"/>
                <a:cs typeface="+mj-cs"/>
              </a:defRPr>
            </a:lvl1pPr>
          </a:lstStyle>
          <a:p>
            <a:r>
              <a:rPr lang="en-US" sz="3600" dirty="0"/>
              <a:t>Sampling Distribution of the Mean</a:t>
            </a:r>
          </a:p>
        </p:txBody>
      </p:sp>
      <p:grpSp>
        <p:nvGrpSpPr>
          <p:cNvPr id="9" name="Group 8"/>
          <p:cNvGrpSpPr/>
          <p:nvPr/>
        </p:nvGrpSpPr>
        <p:grpSpPr>
          <a:xfrm>
            <a:off x="5771302" y="2603369"/>
            <a:ext cx="3083051" cy="2251833"/>
            <a:chOff x="5771302" y="2603369"/>
            <a:chExt cx="3083051" cy="2251833"/>
          </a:xfrm>
        </p:grpSpPr>
        <p:sp>
          <p:nvSpPr>
            <p:cNvPr id="5" name="Freeform 4"/>
            <p:cNvSpPr/>
            <p:nvPr/>
          </p:nvSpPr>
          <p:spPr>
            <a:xfrm>
              <a:off x="5771302" y="4309616"/>
              <a:ext cx="1828412" cy="545586"/>
            </a:xfrm>
            <a:custGeom>
              <a:avLst/>
              <a:gdLst>
                <a:gd name="connsiteX0" fmla="*/ 0 w 1814804"/>
                <a:gd name="connsiteY0" fmla="*/ 0 h 541050"/>
                <a:gd name="connsiteX1" fmla="*/ 116478 w 1814804"/>
                <a:gd name="connsiteY1" fmla="*/ 97689 h 541050"/>
                <a:gd name="connsiteX2" fmla="*/ 225441 w 1814804"/>
                <a:gd name="connsiteY2" fmla="*/ 176592 h 541050"/>
                <a:gd name="connsiteX3" fmla="*/ 368221 w 1814804"/>
                <a:gd name="connsiteY3" fmla="*/ 240466 h 541050"/>
                <a:gd name="connsiteX4" fmla="*/ 511000 w 1814804"/>
                <a:gd name="connsiteY4" fmla="*/ 285554 h 541050"/>
                <a:gd name="connsiteX5" fmla="*/ 661295 w 1814804"/>
                <a:gd name="connsiteY5" fmla="*/ 323127 h 541050"/>
                <a:gd name="connsiteX6" fmla="*/ 852920 w 1814804"/>
                <a:gd name="connsiteY6" fmla="*/ 360700 h 541050"/>
                <a:gd name="connsiteX7" fmla="*/ 1040788 w 1814804"/>
                <a:gd name="connsiteY7" fmla="*/ 375729 h 541050"/>
                <a:gd name="connsiteX8" fmla="*/ 1213626 w 1814804"/>
                <a:gd name="connsiteY8" fmla="*/ 390758 h 541050"/>
                <a:gd name="connsiteX9" fmla="*/ 1412766 w 1814804"/>
                <a:gd name="connsiteY9" fmla="*/ 398273 h 541050"/>
                <a:gd name="connsiteX10" fmla="*/ 1570575 w 1814804"/>
                <a:gd name="connsiteY10" fmla="*/ 402030 h 541050"/>
                <a:gd name="connsiteX11" fmla="*/ 1709597 w 1814804"/>
                <a:gd name="connsiteY11" fmla="*/ 402030 h 541050"/>
                <a:gd name="connsiteX12" fmla="*/ 1807289 w 1814804"/>
                <a:gd name="connsiteY12" fmla="*/ 394515 h 541050"/>
                <a:gd name="connsiteX13" fmla="*/ 1814804 w 1814804"/>
                <a:gd name="connsiteY13" fmla="*/ 541050 h 541050"/>
                <a:gd name="connsiteX14" fmla="*/ 0 w 1814804"/>
                <a:gd name="connsiteY14" fmla="*/ 541050 h 541050"/>
                <a:gd name="connsiteX15" fmla="*/ 0 w 1814804"/>
                <a:gd name="connsiteY15" fmla="*/ 541050 h 541050"/>
                <a:gd name="connsiteX0" fmla="*/ 0 w 1825431"/>
                <a:gd name="connsiteY0" fmla="*/ 0 h 541050"/>
                <a:gd name="connsiteX1" fmla="*/ 116478 w 1825431"/>
                <a:gd name="connsiteY1" fmla="*/ 97689 h 541050"/>
                <a:gd name="connsiteX2" fmla="*/ 225441 w 1825431"/>
                <a:gd name="connsiteY2" fmla="*/ 176592 h 541050"/>
                <a:gd name="connsiteX3" fmla="*/ 368221 w 1825431"/>
                <a:gd name="connsiteY3" fmla="*/ 240466 h 541050"/>
                <a:gd name="connsiteX4" fmla="*/ 511000 w 1825431"/>
                <a:gd name="connsiteY4" fmla="*/ 285554 h 541050"/>
                <a:gd name="connsiteX5" fmla="*/ 661295 w 1825431"/>
                <a:gd name="connsiteY5" fmla="*/ 323127 h 541050"/>
                <a:gd name="connsiteX6" fmla="*/ 852920 w 1825431"/>
                <a:gd name="connsiteY6" fmla="*/ 360700 h 541050"/>
                <a:gd name="connsiteX7" fmla="*/ 1040788 w 1825431"/>
                <a:gd name="connsiteY7" fmla="*/ 375729 h 541050"/>
                <a:gd name="connsiteX8" fmla="*/ 1213626 w 1825431"/>
                <a:gd name="connsiteY8" fmla="*/ 390758 h 541050"/>
                <a:gd name="connsiteX9" fmla="*/ 1412766 w 1825431"/>
                <a:gd name="connsiteY9" fmla="*/ 398273 h 541050"/>
                <a:gd name="connsiteX10" fmla="*/ 1570575 w 1825431"/>
                <a:gd name="connsiteY10" fmla="*/ 402030 h 541050"/>
                <a:gd name="connsiteX11" fmla="*/ 1709597 w 1825431"/>
                <a:gd name="connsiteY11" fmla="*/ 402030 h 541050"/>
                <a:gd name="connsiteX12" fmla="*/ 1825431 w 1825431"/>
                <a:gd name="connsiteY12" fmla="*/ 394515 h 541050"/>
                <a:gd name="connsiteX13" fmla="*/ 1814804 w 1825431"/>
                <a:gd name="connsiteY13" fmla="*/ 541050 h 541050"/>
                <a:gd name="connsiteX14" fmla="*/ 0 w 1825431"/>
                <a:gd name="connsiteY14" fmla="*/ 541050 h 541050"/>
                <a:gd name="connsiteX15" fmla="*/ 0 w 1825431"/>
                <a:gd name="connsiteY15" fmla="*/ 541050 h 541050"/>
                <a:gd name="connsiteX0" fmla="*/ 0 w 1842019"/>
                <a:gd name="connsiteY0" fmla="*/ 0 h 545586"/>
                <a:gd name="connsiteX1" fmla="*/ 116478 w 1842019"/>
                <a:gd name="connsiteY1" fmla="*/ 97689 h 545586"/>
                <a:gd name="connsiteX2" fmla="*/ 225441 w 1842019"/>
                <a:gd name="connsiteY2" fmla="*/ 176592 h 545586"/>
                <a:gd name="connsiteX3" fmla="*/ 368221 w 1842019"/>
                <a:gd name="connsiteY3" fmla="*/ 240466 h 545586"/>
                <a:gd name="connsiteX4" fmla="*/ 511000 w 1842019"/>
                <a:gd name="connsiteY4" fmla="*/ 285554 h 545586"/>
                <a:gd name="connsiteX5" fmla="*/ 661295 w 1842019"/>
                <a:gd name="connsiteY5" fmla="*/ 323127 h 545586"/>
                <a:gd name="connsiteX6" fmla="*/ 852920 w 1842019"/>
                <a:gd name="connsiteY6" fmla="*/ 360700 h 545586"/>
                <a:gd name="connsiteX7" fmla="*/ 1040788 w 1842019"/>
                <a:gd name="connsiteY7" fmla="*/ 375729 h 545586"/>
                <a:gd name="connsiteX8" fmla="*/ 1213626 w 1842019"/>
                <a:gd name="connsiteY8" fmla="*/ 390758 h 545586"/>
                <a:gd name="connsiteX9" fmla="*/ 1412766 w 1842019"/>
                <a:gd name="connsiteY9" fmla="*/ 398273 h 545586"/>
                <a:gd name="connsiteX10" fmla="*/ 1570575 w 1842019"/>
                <a:gd name="connsiteY10" fmla="*/ 402030 h 545586"/>
                <a:gd name="connsiteX11" fmla="*/ 1709597 w 1842019"/>
                <a:gd name="connsiteY11" fmla="*/ 402030 h 545586"/>
                <a:gd name="connsiteX12" fmla="*/ 1825431 w 1842019"/>
                <a:gd name="connsiteY12" fmla="*/ 394515 h 545586"/>
                <a:gd name="connsiteX13" fmla="*/ 1842019 w 1842019"/>
                <a:gd name="connsiteY13" fmla="*/ 545586 h 545586"/>
                <a:gd name="connsiteX14" fmla="*/ 0 w 1842019"/>
                <a:gd name="connsiteY14" fmla="*/ 541050 h 545586"/>
                <a:gd name="connsiteX15" fmla="*/ 0 w 1842019"/>
                <a:gd name="connsiteY15" fmla="*/ 541050 h 545586"/>
                <a:gd name="connsiteX0" fmla="*/ 0 w 1828412"/>
                <a:gd name="connsiteY0" fmla="*/ 0 h 545586"/>
                <a:gd name="connsiteX1" fmla="*/ 116478 w 1828412"/>
                <a:gd name="connsiteY1" fmla="*/ 97689 h 545586"/>
                <a:gd name="connsiteX2" fmla="*/ 225441 w 1828412"/>
                <a:gd name="connsiteY2" fmla="*/ 176592 h 545586"/>
                <a:gd name="connsiteX3" fmla="*/ 368221 w 1828412"/>
                <a:gd name="connsiteY3" fmla="*/ 240466 h 545586"/>
                <a:gd name="connsiteX4" fmla="*/ 511000 w 1828412"/>
                <a:gd name="connsiteY4" fmla="*/ 285554 h 545586"/>
                <a:gd name="connsiteX5" fmla="*/ 661295 w 1828412"/>
                <a:gd name="connsiteY5" fmla="*/ 323127 h 545586"/>
                <a:gd name="connsiteX6" fmla="*/ 852920 w 1828412"/>
                <a:gd name="connsiteY6" fmla="*/ 360700 h 545586"/>
                <a:gd name="connsiteX7" fmla="*/ 1040788 w 1828412"/>
                <a:gd name="connsiteY7" fmla="*/ 375729 h 545586"/>
                <a:gd name="connsiteX8" fmla="*/ 1213626 w 1828412"/>
                <a:gd name="connsiteY8" fmla="*/ 390758 h 545586"/>
                <a:gd name="connsiteX9" fmla="*/ 1412766 w 1828412"/>
                <a:gd name="connsiteY9" fmla="*/ 398273 h 545586"/>
                <a:gd name="connsiteX10" fmla="*/ 1570575 w 1828412"/>
                <a:gd name="connsiteY10" fmla="*/ 402030 h 545586"/>
                <a:gd name="connsiteX11" fmla="*/ 1709597 w 1828412"/>
                <a:gd name="connsiteY11" fmla="*/ 402030 h 545586"/>
                <a:gd name="connsiteX12" fmla="*/ 1825431 w 1828412"/>
                <a:gd name="connsiteY12" fmla="*/ 394515 h 545586"/>
                <a:gd name="connsiteX13" fmla="*/ 1828412 w 1828412"/>
                <a:gd name="connsiteY13" fmla="*/ 545586 h 545586"/>
                <a:gd name="connsiteX14" fmla="*/ 0 w 1828412"/>
                <a:gd name="connsiteY14" fmla="*/ 541050 h 545586"/>
                <a:gd name="connsiteX15" fmla="*/ 0 w 1828412"/>
                <a:gd name="connsiteY15" fmla="*/ 541050 h 5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28412" h="545586">
                  <a:moveTo>
                    <a:pt x="0" y="0"/>
                  </a:moveTo>
                  <a:lnTo>
                    <a:pt x="116478" y="97689"/>
                  </a:lnTo>
                  <a:lnTo>
                    <a:pt x="225441" y="176592"/>
                  </a:lnTo>
                  <a:lnTo>
                    <a:pt x="368221" y="240466"/>
                  </a:lnTo>
                  <a:lnTo>
                    <a:pt x="511000" y="285554"/>
                  </a:lnTo>
                  <a:lnTo>
                    <a:pt x="661295" y="323127"/>
                  </a:lnTo>
                  <a:lnTo>
                    <a:pt x="852920" y="360700"/>
                  </a:lnTo>
                  <a:lnTo>
                    <a:pt x="1040788" y="375729"/>
                  </a:lnTo>
                  <a:lnTo>
                    <a:pt x="1213626" y="390758"/>
                  </a:lnTo>
                  <a:lnTo>
                    <a:pt x="1412766" y="398273"/>
                  </a:lnTo>
                  <a:lnTo>
                    <a:pt x="1570575" y="402030"/>
                  </a:lnTo>
                  <a:lnTo>
                    <a:pt x="1709597" y="402030"/>
                  </a:lnTo>
                  <a:lnTo>
                    <a:pt x="1825431" y="394515"/>
                  </a:lnTo>
                  <a:cubicBezTo>
                    <a:pt x="1826425" y="444872"/>
                    <a:pt x="1827418" y="495229"/>
                    <a:pt x="1828412" y="545586"/>
                  </a:cubicBezTo>
                  <a:lnTo>
                    <a:pt x="0" y="541050"/>
                  </a:lnTo>
                  <a:lnTo>
                    <a:pt x="0" y="541050"/>
                  </a:lnTo>
                </a:path>
              </a:pathLst>
            </a:custGeom>
            <a:solidFill>
              <a:schemeClr val="tx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 name="TextBox 6"/>
            <p:cNvSpPr txBox="1"/>
            <p:nvPr/>
          </p:nvSpPr>
          <p:spPr>
            <a:xfrm>
              <a:off x="6156758" y="2603369"/>
              <a:ext cx="2697595" cy="1477328"/>
            </a:xfrm>
            <a:prstGeom prst="rect">
              <a:avLst/>
            </a:prstGeom>
            <a:noFill/>
          </p:spPr>
          <p:txBody>
            <a:bodyPr wrap="square" rtlCol="0">
              <a:spAutoFit/>
            </a:bodyPr>
            <a:lstStyle/>
            <a:p>
              <a:r>
                <a:rPr lang="en-US" dirty="0"/>
                <a:t>Figure out the probability that the second mean could have appeared randomly in the sampling distribution (</a:t>
              </a:r>
              <a:r>
                <a:rPr lang="en-US" i="1" dirty="0"/>
                <a:t>p</a:t>
              </a:r>
              <a:r>
                <a:rPr lang="en-US" dirty="0"/>
                <a:t> value).</a:t>
              </a:r>
            </a:p>
          </p:txBody>
        </p:sp>
        <p:sp>
          <p:nvSpPr>
            <p:cNvPr id="28" name="Line 10"/>
            <p:cNvSpPr>
              <a:spLocks noChangeShapeType="1"/>
            </p:cNvSpPr>
            <p:nvPr/>
          </p:nvSpPr>
          <p:spPr bwMode="auto">
            <a:xfrm flipH="1">
              <a:off x="6745652" y="4037151"/>
              <a:ext cx="467268" cy="588474"/>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4" name="Slide Number Placeholder 3"/>
          <p:cNvSpPr>
            <a:spLocks noGrp="1"/>
          </p:cNvSpPr>
          <p:nvPr>
            <p:ph type="sldNum" sz="quarter" idx="12"/>
          </p:nvPr>
        </p:nvSpPr>
        <p:spPr/>
        <p:txBody>
          <a:bodyPr/>
          <a:lstStyle/>
          <a:p>
            <a:fld id="{5956812E-8CF6-4042-9C95-AEEB181240A3}" type="slidenum">
              <a:rPr lang="en-US" smtClean="0"/>
              <a:t>8</a:t>
            </a:fld>
            <a:endParaRPr lang="en-US"/>
          </a:p>
        </p:txBody>
      </p:sp>
    </p:spTree>
    <p:extLst>
      <p:ext uri="{BB962C8B-B14F-4D97-AF65-F5344CB8AC3E}">
        <p14:creationId xmlns:p14="http://schemas.microsoft.com/office/powerpoint/2010/main" val="179770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1699951" y="855765"/>
            <a:ext cx="5886249" cy="4321604"/>
            <a:chOff x="1369051" y="2031303"/>
            <a:chExt cx="6405825" cy="3709801"/>
          </a:xfrm>
        </p:grpSpPr>
        <p:cxnSp>
          <p:nvCxnSpPr>
            <p:cNvPr id="16" name="Straight Connector 15"/>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cxnSp>
        <p:nvCxnSpPr>
          <p:cNvPr id="20" name="Straight Connector 19"/>
          <p:cNvCxnSpPr/>
          <p:nvPr/>
        </p:nvCxnSpPr>
        <p:spPr>
          <a:xfrm>
            <a:off x="5772439" y="1467567"/>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6" name="Group 5"/>
          <p:cNvGrpSpPr/>
          <p:nvPr/>
        </p:nvGrpSpPr>
        <p:grpSpPr>
          <a:xfrm>
            <a:off x="5915457" y="1125150"/>
            <a:ext cx="3170809" cy="568539"/>
            <a:chOff x="5915457" y="1688886"/>
            <a:chExt cx="3170809" cy="568539"/>
          </a:xfrm>
        </p:grpSpPr>
        <p:sp>
          <p:nvSpPr>
            <p:cNvPr id="22" name="Text Box 9"/>
            <p:cNvSpPr txBox="1">
              <a:spLocks noChangeArrowheads="1"/>
            </p:cNvSpPr>
            <p:nvPr/>
          </p:nvSpPr>
          <p:spPr bwMode="auto">
            <a:xfrm>
              <a:off x="7167151" y="1688886"/>
              <a:ext cx="191911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Posttest Mean</a:t>
              </a:r>
            </a:p>
          </p:txBody>
        </p:sp>
        <p:sp>
          <p:nvSpPr>
            <p:cNvPr id="23" name="Line 10"/>
            <p:cNvSpPr>
              <a:spLocks noChangeShapeType="1"/>
            </p:cNvSpPr>
            <p:nvPr/>
          </p:nvSpPr>
          <p:spPr bwMode="auto">
            <a:xfrm flipH="1">
              <a:off x="5915457" y="2104385"/>
              <a:ext cx="1154566" cy="15304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 name="Group 1"/>
          <p:cNvGrpSpPr/>
          <p:nvPr/>
        </p:nvGrpSpPr>
        <p:grpSpPr>
          <a:xfrm>
            <a:off x="1516565" y="1052068"/>
            <a:ext cx="2979235" cy="641621"/>
            <a:chOff x="1516565" y="1052068"/>
            <a:chExt cx="2979235" cy="641621"/>
          </a:xfrm>
        </p:grpSpPr>
        <p:sp>
          <p:nvSpPr>
            <p:cNvPr id="25" name="Text Box 9"/>
            <p:cNvSpPr txBox="1">
              <a:spLocks noChangeArrowheads="1"/>
            </p:cNvSpPr>
            <p:nvPr/>
          </p:nvSpPr>
          <p:spPr bwMode="auto">
            <a:xfrm>
              <a:off x="1516565" y="1052068"/>
              <a:ext cx="179889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Pretest Mean</a:t>
              </a:r>
            </a:p>
          </p:txBody>
        </p:sp>
        <p:sp>
          <p:nvSpPr>
            <p:cNvPr id="26" name="Line 10"/>
            <p:cNvSpPr>
              <a:spLocks noChangeShapeType="1"/>
            </p:cNvSpPr>
            <p:nvPr/>
          </p:nvSpPr>
          <p:spPr bwMode="auto">
            <a:xfrm>
              <a:off x="3048000" y="1541289"/>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8" name="TextBox 7"/>
          <p:cNvSpPr txBox="1"/>
          <p:nvPr/>
        </p:nvSpPr>
        <p:spPr>
          <a:xfrm>
            <a:off x="609600" y="5247734"/>
            <a:ext cx="8112875" cy="1200329"/>
          </a:xfrm>
          <a:prstGeom prst="rect">
            <a:avLst/>
          </a:prstGeom>
          <a:noFill/>
        </p:spPr>
        <p:txBody>
          <a:bodyPr wrap="square" rtlCol="0">
            <a:spAutoFit/>
          </a:bodyPr>
          <a:lstStyle/>
          <a:p>
            <a:r>
              <a:rPr lang="en-US" dirty="0"/>
              <a:t>If the second mean is likely to appear randomly in the distribution less than 5% of the time (.05) then we determine that our second mean is not a random occurrence in the population distribution.</a:t>
            </a:r>
          </a:p>
          <a:p>
            <a:r>
              <a:rPr lang="en-US" i="1" dirty="0"/>
              <a:t>The second sample represents a different population.</a:t>
            </a:r>
          </a:p>
        </p:txBody>
      </p:sp>
      <p:graphicFrame>
        <p:nvGraphicFramePr>
          <p:cNvPr id="27" name="Chart 26"/>
          <p:cNvGraphicFramePr>
            <a:graphicFrameLocks/>
          </p:cNvGraphicFramePr>
          <p:nvPr>
            <p:extLst>
              <p:ext uri="{D42A27DB-BD31-4B8C-83A1-F6EECF244321}">
                <p14:modId xmlns:p14="http://schemas.microsoft.com/office/powerpoint/2010/main" val="2110279920"/>
              </p:ext>
            </p:extLst>
          </p:nvPr>
        </p:nvGraphicFramePr>
        <p:xfrm>
          <a:off x="3589375" y="1500272"/>
          <a:ext cx="2114808" cy="3709801"/>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6"/>
          <p:cNvSpPr txBox="1">
            <a:spLocks/>
          </p:cNvSpPr>
          <p:nvPr/>
        </p:nvSpPr>
        <p:spPr>
          <a:xfrm>
            <a:off x="451249" y="232325"/>
            <a:ext cx="8229600" cy="77223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Times"/>
                <a:ea typeface="+mj-ea"/>
                <a:cs typeface="+mj-cs"/>
              </a:defRPr>
            </a:lvl1pPr>
          </a:lstStyle>
          <a:p>
            <a:r>
              <a:rPr lang="en-US" sz="3600" dirty="0"/>
              <a:t>Statistical Significance</a:t>
            </a:r>
          </a:p>
        </p:txBody>
      </p:sp>
      <p:sp>
        <p:nvSpPr>
          <p:cNvPr id="30" name="Freeform 29"/>
          <p:cNvSpPr/>
          <p:nvPr/>
        </p:nvSpPr>
        <p:spPr>
          <a:xfrm>
            <a:off x="2582838" y="2014797"/>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5956812E-8CF6-4042-9C95-AEEB181240A3}" type="slidenum">
              <a:rPr lang="en-US" smtClean="0"/>
              <a:t>9</a:t>
            </a:fld>
            <a:endParaRPr lang="en-US"/>
          </a:p>
        </p:txBody>
      </p:sp>
    </p:spTree>
    <p:extLst>
      <p:ext uri="{BB962C8B-B14F-4D97-AF65-F5344CB8AC3E}">
        <p14:creationId xmlns:p14="http://schemas.microsoft.com/office/powerpoint/2010/main" val="172382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1934</TotalTime>
  <Words>2519</Words>
  <Application>Microsoft Macintosh PowerPoint</Application>
  <PresentationFormat>On-screen Show (4:3)</PresentationFormat>
  <Paragraphs>584</Paragraphs>
  <Slides>64</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ＭＳ Ｐゴシック</vt:lpstr>
      <vt:lpstr>Arial</vt:lpstr>
      <vt:lpstr>Calibri</vt:lpstr>
      <vt:lpstr>Times</vt:lpstr>
      <vt:lpstr>Verdana</vt:lpstr>
      <vt:lpstr>Default Theme</vt:lpstr>
      <vt:lpstr>Comparing Group Means</vt:lpstr>
      <vt:lpstr>Histogram of Pretest Scores</vt:lpstr>
      <vt:lpstr>Histogram of Pretest Scores</vt:lpstr>
      <vt:lpstr>This sample came from an unknown population</vt:lpstr>
      <vt:lpstr>PowerPoint Presentation</vt:lpstr>
      <vt:lpstr>PowerPoint Presentation</vt:lpstr>
      <vt:lpstr>PowerPoint Presentation</vt:lpstr>
      <vt:lpstr>PowerPoint Presentation</vt:lpstr>
      <vt:lpstr>PowerPoint Presentation</vt:lpstr>
      <vt:lpstr>PowerPoint Presentation</vt:lpstr>
      <vt:lpstr>Excel Example</vt:lpstr>
      <vt:lpstr>PowerPoint Presentation</vt:lpstr>
      <vt:lpstr>In the language of hypothesis testing…</vt:lpstr>
      <vt:lpstr>Pacific Crest Data</vt:lpstr>
      <vt:lpstr>Confounding Variations</vt:lpstr>
      <vt:lpstr>Direction</vt:lpstr>
      <vt:lpstr>Direction</vt:lpstr>
      <vt:lpstr>Direction</vt:lpstr>
      <vt:lpstr>Direction</vt:lpstr>
      <vt:lpstr>PowerPoint Presentation</vt:lpstr>
      <vt:lpstr>Direction</vt:lpstr>
      <vt:lpstr>Direction</vt:lpstr>
      <vt:lpstr>Pacific Crest—Fall Math by Gender</vt:lpstr>
      <vt:lpstr>In the language of hypothesis testing…</vt:lpstr>
      <vt:lpstr>Confounding Variations</vt:lpstr>
      <vt:lpstr>Measurement Error</vt:lpstr>
      <vt:lpstr>Random Error</vt:lpstr>
      <vt:lpstr>Measurement Error</vt:lpstr>
      <vt:lpstr>Systematic Error</vt:lpstr>
      <vt:lpstr>Reducing Error</vt:lpstr>
      <vt:lpstr>Sampling Distributions</vt:lpstr>
      <vt:lpstr>Using EZAnalyze for t -Tests</vt:lpstr>
      <vt:lpstr>Analysis and Random Error</vt:lpstr>
      <vt:lpstr>Analysis and Random Error</vt:lpstr>
      <vt:lpstr>Analysis and Random Error</vt:lpstr>
      <vt:lpstr>Being Conservative and Significance</vt:lpstr>
      <vt:lpstr>Analysis ToolPak</vt:lpstr>
      <vt:lpstr>Confounding Variations</vt:lpstr>
      <vt:lpstr>Random Sample</vt:lpstr>
      <vt:lpstr>Random Selection</vt:lpstr>
      <vt:lpstr>PowerPoint Presentation</vt:lpstr>
      <vt:lpstr>PowerPoint Presentation</vt:lpstr>
      <vt:lpstr>PowerPoint Presentation</vt:lpstr>
      <vt:lpstr>PowerPoint Presentation</vt:lpstr>
      <vt:lpstr>Random Selection</vt:lpstr>
      <vt:lpstr>PowerPoint Presentation</vt:lpstr>
      <vt:lpstr>PowerPoint Presentation</vt:lpstr>
      <vt:lpstr>PowerPoint Presentation</vt:lpstr>
      <vt:lpstr>PowerPoint Presentation</vt:lpstr>
      <vt:lpstr>PowerPoint Presentation</vt:lpstr>
      <vt:lpstr>Random Error</vt:lpstr>
      <vt:lpstr>Dealing with Non-Random Samples</vt:lpstr>
      <vt:lpstr>Excel</vt:lpstr>
      <vt:lpstr>Confounding Variations</vt:lpstr>
      <vt:lpstr>PowerPoint Presentation</vt:lpstr>
      <vt:lpstr>PowerPoint Presentation</vt:lpstr>
      <vt:lpstr>PowerPoint Presentation</vt:lpstr>
      <vt:lpstr>PowerPoint Presentation</vt:lpstr>
      <vt:lpstr>PowerPoint Presentation</vt:lpstr>
      <vt:lpstr>Effect Size (Practical Significance)</vt:lpstr>
      <vt:lpstr>Effect Size—Practical Significance</vt:lpstr>
      <vt:lpstr>Practical Significance The difference of the means in units of standard deviation</vt:lpstr>
      <vt:lpstr>Practical Significance The difference of the means in units of standard deviation</vt:lpstr>
      <vt:lpstr>Effect Size</vt:lpstr>
    </vt:vector>
  </TitlesOfParts>
  <Manager/>
  <Company/>
  <LinksUpToDate>false</LinksUpToDate>
  <SharedDoc>false</SharedDoc>
  <HyperlinkBase/>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James Carroll</dc:creator>
  <cp:keywords/>
  <dc:description/>
  <cp:lastModifiedBy>James Carroll</cp:lastModifiedBy>
  <cp:revision>32</cp:revision>
  <dcterms:created xsi:type="dcterms:W3CDTF">2017-02-10T18:40:57Z</dcterms:created>
  <dcterms:modified xsi:type="dcterms:W3CDTF">2018-07-11T13:31:05Z</dcterms:modified>
  <cp:category/>
</cp:coreProperties>
</file>